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0" r:id="rId1"/>
    <p:sldMasterId id="2147483671" r:id="rId2"/>
  </p:sldMasterIdLst>
  <p:notesMasterIdLst>
    <p:notesMasterId r:id="rId24"/>
  </p:notesMasterIdLst>
  <p:handoutMasterIdLst>
    <p:handoutMasterId r:id="rId25"/>
  </p:handoutMasterIdLst>
  <p:sldIdLst>
    <p:sldId id="256" r:id="rId3"/>
    <p:sldId id="257" r:id="rId4"/>
    <p:sldId id="258" r:id="rId5"/>
    <p:sldId id="262" r:id="rId6"/>
    <p:sldId id="263" r:id="rId7"/>
    <p:sldId id="264" r:id="rId8"/>
    <p:sldId id="277" r:id="rId9"/>
    <p:sldId id="282" r:id="rId10"/>
    <p:sldId id="272" r:id="rId11"/>
    <p:sldId id="281" r:id="rId12"/>
    <p:sldId id="274" r:id="rId13"/>
    <p:sldId id="273" r:id="rId14"/>
    <p:sldId id="275" r:id="rId15"/>
    <p:sldId id="278" r:id="rId16"/>
    <p:sldId id="265" r:id="rId17"/>
    <p:sldId id="280" r:id="rId18"/>
    <p:sldId id="260" r:id="rId19"/>
    <p:sldId id="279" r:id="rId20"/>
    <p:sldId id="269" r:id="rId21"/>
    <p:sldId id="271" r:id="rId22"/>
    <p:sldId id="270" r:id="rId23"/>
  </p:sldIdLst>
  <p:sldSz cx="9144000" cy="6858000" type="screen4x3"/>
  <p:notesSz cx="7010400" cy="92964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42" autoAdjust="0"/>
    <p:restoredTop sz="78781" autoAdjust="0"/>
  </p:normalViewPr>
  <p:slideViewPr>
    <p:cSldViewPr snapToGrid="0" snapToObjects="1">
      <p:cViewPr varScale="1">
        <p:scale>
          <a:sx n="72" d="100"/>
          <a:sy n="72" d="100"/>
        </p:scale>
        <p:origin x="-840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notesMaster" Target="notesMasters/notesMaster1.xml"/><Relationship Id="rId25" Type="http://schemas.openxmlformats.org/officeDocument/2006/relationships/handoutMaster" Target="handoutMasters/handoutMaster1.xml"/><Relationship Id="rId26" Type="http://schemas.openxmlformats.org/officeDocument/2006/relationships/printerSettings" Target="printerSettings/printerSettings1.bin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0338" y="0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51343A-A7C8-4321-91B8-E6EB694B4EAA}" type="datetimeFigureOut">
              <a:rPr lang="en-US" smtClean="0"/>
              <a:pPr/>
              <a:t>5/3/12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0338" y="8829675"/>
            <a:ext cx="3038475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D6FA2A-C910-46E5-804D-23987852DFC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0208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/>
          </p:cNvSpPr>
          <p:nvPr>
            <p:ph type="hdr" idx="2"/>
          </p:nvPr>
        </p:nvSpPr>
        <p:spPr>
          <a:xfrm>
            <a:off x="1" y="0"/>
            <a:ext cx="3037839" cy="1850137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en-US" sz="1200" dirty="0" smtClean="0"/>
              <a:t>
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3" name="Shape 3"/>
          <p:cNvSpPr>
            <a:spLocks noGrp="1"/>
          </p:cNvSpPr>
          <p:nvPr>
            <p:ph type="dt" idx="10"/>
          </p:nvPr>
        </p:nvSpPr>
        <p:spPr>
          <a:xfrm>
            <a:off x="3970937" y="0"/>
            <a:ext cx="3037839" cy="1850137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t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en-US" sz="1200" dirty="0" smtClean="0"/>
              <a:t>
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4" name="Shape 4"/>
          <p:cNvSpPr>
            <a:spLocks noGrp="1" noRot="1" noChangeAspect="1"/>
          </p:cNvSpPr>
          <p:nvPr>
            <p:ph type="sldImg" idx="3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5" name="Shape 5"/>
          <p:cNvSpPr>
            <a:spLocks noGrp="1"/>
          </p:cNvSpPr>
          <p:nvPr>
            <p:ph type="body" idx="1"/>
          </p:nvPr>
        </p:nvSpPr>
        <p:spPr>
          <a:xfrm>
            <a:off x="701041" y="5582411"/>
            <a:ext cx="5608319" cy="1850137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00000"/>
              <a:buFont typeface="Courier New"/>
              <a:buChar char="o"/>
            </a:pPr>
            <a:r>
              <a:rPr dirty="0"/>
              <a:t>
</a:t>
            </a:r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  <a:p>
            <a:endParaRPr dirty="0"/>
          </a:p>
        </p:txBody>
      </p:sp>
      <p:sp>
        <p:nvSpPr>
          <p:cNvPr id="6" name="Shape 6"/>
          <p:cNvSpPr>
            <a:spLocks noGrp="1"/>
          </p:cNvSpPr>
          <p:nvPr>
            <p:ph type="ftr" idx="11"/>
          </p:nvPr>
        </p:nvSpPr>
        <p:spPr>
          <a:xfrm>
            <a:off x="1" y="7444650"/>
            <a:ext cx="3037839" cy="1850137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spAutoFit/>
          </a:bodyPr>
          <a:lstStyle/>
          <a:p>
            <a:pPr marL="931774" lvl="1" indent="-323533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en-US" sz="1200" dirty="0" smtClean="0"/>
              <a:t>
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  <p:sp>
        <p:nvSpPr>
          <p:cNvPr id="7" name="Shape 7"/>
          <p:cNvSpPr>
            <a:spLocks noGrp="1"/>
          </p:cNvSpPr>
          <p:nvPr>
            <p:ph type="sldNum" idx="12"/>
          </p:nvPr>
        </p:nvSpPr>
        <p:spPr>
          <a:xfrm>
            <a:off x="3970937" y="7444650"/>
            <a:ext cx="3037839" cy="1850137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b" anchorCtr="0">
            <a:spAutoFit/>
          </a:bodyPr>
          <a:lstStyle/>
          <a:p>
            <a:pPr lvl="1" indent="-90589">
              <a:buClr>
                <a:srgbClr val="000000"/>
              </a:buClr>
              <a:buSzPct val="116666"/>
              <a:buFont typeface="Courier New"/>
              <a:buChar char="o"/>
            </a:pPr>
            <a:r>
              <a:rPr lang="en-US" sz="1200" dirty="0" smtClean="0"/>
              <a:t>
</a:t>
            </a:r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 smtClean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236922949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Heather</a:t>
            </a:r>
            <a:endParaRPr dirty="0"/>
          </a:p>
        </p:txBody>
      </p:sp>
      <p:sp>
        <p:nvSpPr>
          <p:cNvPr id="182" name="Shape 18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Luke/Sam</a:t>
            </a:r>
            <a:endParaRPr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67" name="Shape 267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Luke/Sam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81" name="Shape 281"/>
          <p:cNvSpPr>
            <a:spLocks noGrp="1"/>
          </p:cNvSpPr>
          <p:nvPr>
            <p:ph type="body" idx="1"/>
          </p:nvPr>
        </p:nvSpPr>
        <p:spPr>
          <a:xfrm>
            <a:off x="701041" y="4415790"/>
            <a:ext cx="5608319" cy="278711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t" anchorCtr="0">
            <a:spAutoFit/>
          </a:bodyPr>
          <a:lstStyle/>
          <a:p>
            <a:endParaRPr/>
          </a:p>
        </p:txBody>
      </p:sp>
      <p:sp>
        <p:nvSpPr>
          <p:cNvPr id="282" name="Shape 282"/>
          <p:cNvSpPr>
            <a:spLocks noGrp="1"/>
          </p:cNvSpPr>
          <p:nvPr>
            <p:ph type="sldNum" idx="12"/>
          </p:nvPr>
        </p:nvSpPr>
        <p:spPr>
          <a:xfrm>
            <a:off x="3970937" y="8985298"/>
            <a:ext cx="3037839" cy="309489"/>
          </a:xfrm>
          <a:prstGeom prst="rect">
            <a:avLst/>
          </a:prstGeom>
          <a:noFill/>
          <a:ln>
            <a:noFill/>
          </a:ln>
        </p:spPr>
        <p:txBody>
          <a:bodyPr lIns="93162" tIns="46568" rIns="93162" bIns="46568" anchor="b" anchorCtr="0">
            <a:spAutoFit/>
          </a:bodyPr>
          <a:lstStyle/>
          <a:p>
            <a:pPr algn="r"/>
            <a:r>
              <a:rPr dirty="0"/>
              <a:t> 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Luke/Sam</a:t>
            </a:r>
            <a:endParaRPr dirty="0"/>
          </a:p>
        </p:txBody>
      </p:sp>
      <p:sp>
        <p:nvSpPr>
          <p:cNvPr id="275" name="Shape 27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Heather</a:t>
            </a:r>
            <a:endParaRPr dirty="0"/>
          </a:p>
        </p:txBody>
      </p:sp>
      <p:sp>
        <p:nvSpPr>
          <p:cNvPr id="188" name="Shape 188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Heather</a:t>
            </a:r>
            <a:endParaRPr dirty="0"/>
          </a:p>
        </p:txBody>
      </p:sp>
      <p:sp>
        <p:nvSpPr>
          <p:cNvPr id="194" name="Shape 194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23" name="Shape 223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Sam</a:t>
            </a:r>
            <a:endParaRPr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Sam</a:t>
            </a:r>
            <a:endParaRPr dirty="0"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36" name="Shape 236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Sam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Luke</a:t>
            </a:r>
            <a:endParaRPr dirty="0"/>
          </a:p>
        </p:txBody>
      </p:sp>
      <p:sp>
        <p:nvSpPr>
          <p:cNvPr id="229" name="Shape 22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243" name="Shape 243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Luke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/>
          </p:cNvSpPr>
          <p:nvPr>
            <p:ph type="body" idx="1"/>
          </p:nvPr>
        </p:nvSpPr>
        <p:spPr>
          <a:xfrm>
            <a:off x="701041" y="6321075"/>
            <a:ext cx="5608319" cy="372810"/>
          </a:xfrm>
          <a:prstGeom prst="rect">
            <a:avLst/>
          </a:prstGeom>
          <a:noFill/>
          <a:ln>
            <a:noFill/>
          </a:ln>
        </p:spPr>
        <p:txBody>
          <a:bodyPr lIns="93162" tIns="93162" rIns="93162" bIns="93162" anchor="ctr" anchorCtr="0">
            <a:spAutoFit/>
          </a:bodyPr>
          <a:lstStyle/>
          <a:p>
            <a:r>
              <a:rPr lang="en-US" dirty="0" smtClean="0"/>
              <a:t>Luke</a:t>
            </a:r>
            <a:endParaRPr dirty="0"/>
          </a:p>
        </p:txBody>
      </p:sp>
      <p:sp>
        <p:nvSpPr>
          <p:cNvPr id="209" name="Shape 209"/>
          <p:cNvSpPr>
            <a:spLocks noGrp="1" noRot="1" noChangeAspect="1"/>
          </p:cNvSpPr>
          <p:nvPr>
            <p:ph type="sldImg" idx="2"/>
          </p:nvPr>
        </p:nvSpPr>
        <p:spPr>
          <a:xfrm>
            <a:off x="1181100" y="696913"/>
            <a:ext cx="4648200" cy="348615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/>
        </p:nvSpPr>
        <p:spPr>
          <a:xfrm>
            <a:off x="777239" y="0"/>
            <a:ext cx="7543800" cy="304800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8" name="Shape 18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rgbClr val="262626"/>
              </a:buClr>
              <a:buFont typeface="Impact"/>
              <a:buNone/>
              <a:defRPr sz="80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2pPr>
            <a:lvl3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3pPr>
            <a:lvl4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4pPr>
            <a:lvl5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5pPr>
            <a:lvl6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6pPr>
            <a:lvl7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7pPr>
            <a:lvl8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8pPr>
            <a:lvl9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Shape 19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560"/>
              </a:spcBef>
              <a:buClr>
                <a:schemeClr val="accent1"/>
              </a:buClr>
              <a:buFont typeface="Times New Roman"/>
              <a:buNone/>
              <a:defRPr sz="28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ctr" rtl="0">
              <a:spcBef>
                <a:spcPts val="440"/>
              </a:spcBef>
              <a:buClr>
                <a:schemeClr val="accent1"/>
              </a:buClr>
              <a:buFont typeface="Times New Roman"/>
              <a:buNone/>
              <a:defRPr sz="22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ctr" rtl="0">
              <a:spcBef>
                <a:spcPts val="400"/>
              </a:spcBef>
              <a:buClr>
                <a:schemeClr val="accent1"/>
              </a:buClr>
              <a:buFont typeface="Times New Roman"/>
              <a:buNone/>
              <a:defRPr sz="20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ctr" rtl="0">
              <a:spcBef>
                <a:spcPts val="360"/>
              </a:spcBef>
              <a:buClr>
                <a:schemeClr val="accent1"/>
              </a:buClr>
              <a:buFont typeface="Times New Roman"/>
              <a:buNone/>
              <a:defRPr sz="18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ctr" rtl="0">
              <a:spcBef>
                <a:spcPts val="360"/>
              </a:spcBef>
              <a:buClr>
                <a:schemeClr val="accent1"/>
              </a:buClr>
              <a:buFont typeface="Times New Roman"/>
              <a:buNone/>
              <a:defRPr sz="18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ctr" rtl="0">
              <a:spcBef>
                <a:spcPts val="320"/>
              </a:spcBef>
              <a:buClr>
                <a:schemeClr val="accent1"/>
              </a:buClr>
              <a:buFont typeface="Times New Roman"/>
              <a:buNone/>
              <a:defRPr sz="16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ctr" rtl="0">
              <a:spcBef>
                <a:spcPts val="320"/>
              </a:spcBef>
              <a:buClr>
                <a:schemeClr val="accent1"/>
              </a:buClr>
              <a:buFont typeface="Times New Roman"/>
              <a:buNone/>
              <a:defRPr sz="16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ctr" rtl="0">
              <a:spcBef>
                <a:spcPts val="320"/>
              </a:spcBef>
              <a:buClr>
                <a:schemeClr val="accent1"/>
              </a:buClr>
              <a:buFont typeface="Times New Roman"/>
              <a:buNone/>
              <a:defRPr sz="16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ctr" rtl="0">
              <a:spcBef>
                <a:spcPts val="320"/>
              </a:spcBef>
              <a:buClr>
                <a:schemeClr val="accent1"/>
              </a:buClr>
              <a:buFont typeface="Times New Roman"/>
              <a:buNone/>
              <a:defRPr sz="16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0" name="Shape 20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1" name="Shape 21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3" name="Shape 23"/>
          <p:cNvSpPr/>
          <p:nvPr/>
        </p:nvSpPr>
        <p:spPr>
          <a:xfrm>
            <a:off x="777239" y="6172200"/>
            <a:ext cx="7543800" cy="27431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x" type="vertTx">
  <p:cSld name="vertTx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Shape 82"/>
          <p:cNvSpPr>
            <a:spLocks noGrp="1"/>
          </p:cNvSpPr>
          <p:nvPr>
            <p:ph type="body" idx="1"/>
          </p:nvPr>
        </p:nvSpPr>
        <p:spPr>
          <a:xfrm>
            <a:off x="914400" y="685800"/>
            <a:ext cx="72390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182245" algn="l" rtl="0">
              <a:spcBef>
                <a:spcPts val="48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4360" indent="-194309" algn="l" rtl="0">
              <a:spcBef>
                <a:spcPts val="440"/>
              </a:spcBef>
              <a:buClr>
                <a:schemeClr val="accent1"/>
              </a:buClr>
              <a:buFont typeface="Arial"/>
              <a:buChar char="•"/>
              <a:defRPr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868680" indent="-157480" algn="l" rtl="0">
              <a:spcBef>
                <a:spcPts val="4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430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3716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645920" indent="-17589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01951" indent="-177926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indent="-17843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indent="-173354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3" name="Shape 83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4" name="Shape 84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5" name="Shape 85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itleAndTx" type="vertTitleAndTx">
  <p:cSld name="vertTitleAndTx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/>
          </p:cNvSpPr>
          <p:nvPr>
            <p:ph type="title"/>
          </p:nvPr>
        </p:nvSpPr>
        <p:spPr>
          <a:xfrm>
            <a:off x="762000" y="685800"/>
            <a:ext cx="1828800" cy="54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8" name="Shape 88"/>
          <p:cNvSpPr>
            <a:spLocks noGrp="1"/>
          </p:cNvSpPr>
          <p:nvPr>
            <p:ph type="body" idx="1"/>
          </p:nvPr>
        </p:nvSpPr>
        <p:spPr>
          <a:xfrm>
            <a:off x="2590800" y="685800"/>
            <a:ext cx="5714999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182245" algn="l" rtl="0">
              <a:spcBef>
                <a:spcPts val="48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4360" indent="-194309" algn="l" rtl="0">
              <a:spcBef>
                <a:spcPts val="440"/>
              </a:spcBef>
              <a:buClr>
                <a:schemeClr val="accent1"/>
              </a:buClr>
              <a:buFont typeface="Arial"/>
              <a:buChar char="•"/>
              <a:defRPr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868680" indent="-157480" algn="l" rtl="0">
              <a:spcBef>
                <a:spcPts val="4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430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3716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645920" indent="-17589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01951" indent="-177926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indent="-17843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indent="-173354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89" name="Shape 89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0" name="Shape 90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1" name="Shape 91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777239" y="0"/>
            <a:ext cx="7543800" cy="304800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02" name="Shape 102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rgbClr val="262626"/>
              </a:buClr>
              <a:buFont typeface="Impact"/>
              <a:buNone/>
              <a:defRPr sz="80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2pPr>
            <a:lvl3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3pPr>
            <a:lvl4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4pPr>
            <a:lvl5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5pPr>
            <a:lvl6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6pPr>
            <a:lvl7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7pPr>
            <a:lvl8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8pPr>
            <a:lvl9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3" name="Shape 103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9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l" rtl="0">
              <a:spcBef>
                <a:spcPts val="560"/>
              </a:spcBef>
              <a:buClr>
                <a:schemeClr val="accent1"/>
              </a:buClr>
              <a:buFont typeface="Times New Roman"/>
              <a:buNone/>
              <a:defRPr sz="28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ctr" rtl="0">
              <a:spcBef>
                <a:spcPts val="440"/>
              </a:spcBef>
              <a:buClr>
                <a:schemeClr val="accent1"/>
              </a:buClr>
              <a:buFont typeface="Times New Roman"/>
              <a:buNone/>
              <a:defRPr sz="22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ctr" rtl="0">
              <a:spcBef>
                <a:spcPts val="400"/>
              </a:spcBef>
              <a:buClr>
                <a:schemeClr val="accent1"/>
              </a:buClr>
              <a:buFont typeface="Times New Roman"/>
              <a:buNone/>
              <a:defRPr sz="20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ctr" rtl="0">
              <a:spcBef>
                <a:spcPts val="360"/>
              </a:spcBef>
              <a:buClr>
                <a:schemeClr val="accent1"/>
              </a:buClr>
              <a:buFont typeface="Times New Roman"/>
              <a:buNone/>
              <a:defRPr sz="18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ctr" rtl="0">
              <a:spcBef>
                <a:spcPts val="360"/>
              </a:spcBef>
              <a:buClr>
                <a:schemeClr val="accent1"/>
              </a:buClr>
              <a:buFont typeface="Times New Roman"/>
              <a:buNone/>
              <a:defRPr sz="18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ctr" rtl="0">
              <a:spcBef>
                <a:spcPts val="320"/>
              </a:spcBef>
              <a:buClr>
                <a:schemeClr val="accent1"/>
              </a:buClr>
              <a:buFont typeface="Times New Roman"/>
              <a:buNone/>
              <a:defRPr sz="16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ctr" rtl="0">
              <a:spcBef>
                <a:spcPts val="320"/>
              </a:spcBef>
              <a:buClr>
                <a:schemeClr val="accent1"/>
              </a:buClr>
              <a:buFont typeface="Times New Roman"/>
              <a:buNone/>
              <a:defRPr sz="16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ctr" rtl="0">
              <a:spcBef>
                <a:spcPts val="320"/>
              </a:spcBef>
              <a:buClr>
                <a:schemeClr val="accent1"/>
              </a:buClr>
              <a:buFont typeface="Times New Roman"/>
              <a:buNone/>
              <a:defRPr sz="16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ctr" rtl="0">
              <a:spcBef>
                <a:spcPts val="320"/>
              </a:spcBef>
              <a:buClr>
                <a:schemeClr val="accent1"/>
              </a:buClr>
              <a:buFont typeface="Times New Roman"/>
              <a:buNone/>
              <a:defRPr sz="1600" b="0" i="0" u="none" strike="noStrike" cap="none" baseline="0">
                <a:solidFill>
                  <a:srgbClr val="3F3F3F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4" name="Shape 104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5" name="Shape 105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6" name="Shape 106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07" name="Shape 107"/>
          <p:cNvSpPr/>
          <p:nvPr/>
        </p:nvSpPr>
        <p:spPr>
          <a:xfrm>
            <a:off x="777239" y="6172200"/>
            <a:ext cx="7543800" cy="27431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262626"/>
              </a:buClr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0" name="Shape 110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indent="-182245" algn="l" rtl="0">
              <a:spcBef>
                <a:spcPts val="48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4360" indent="-194309" algn="l" rtl="0">
              <a:spcBef>
                <a:spcPts val="440"/>
              </a:spcBef>
              <a:buClr>
                <a:schemeClr val="accent1"/>
              </a:buClr>
              <a:buFont typeface="Arial"/>
              <a:buChar char="•"/>
              <a:defRPr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868680" indent="-157480" algn="l" rtl="0">
              <a:spcBef>
                <a:spcPts val="4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430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3716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645920" indent="-17589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01951" indent="-177926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indent="-17843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indent="-173354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1" name="Shape 111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2" name="Shape 112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3" name="Shape 113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Head" type="secHead">
  <p:cSld name="secHead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777239" y="0"/>
            <a:ext cx="7543800" cy="304800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16" name="Shape 116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5400" b="0" cap="small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Clr>
                <a:schemeClr val="dk2"/>
              </a:buClr>
              <a:buFont typeface="Times New Roman"/>
              <a:buNone/>
              <a:defRPr sz="2800">
                <a:solidFill>
                  <a:schemeClr val="dk2"/>
                </a:solidFill>
              </a:defRPr>
            </a:lvl1pPr>
            <a:lvl2pPr marL="457200" indent="0" rtl="0">
              <a:buClr>
                <a:srgbClr val="3F3F3F"/>
              </a:buClr>
              <a:buFont typeface="Times New Roman"/>
              <a:buNone/>
              <a:defRPr sz="1800">
                <a:solidFill>
                  <a:srgbClr val="3F3F3F"/>
                </a:solidFill>
              </a:defRPr>
            </a:lvl2pPr>
            <a:lvl3pPr marL="914400" indent="0" rtl="0">
              <a:buClr>
                <a:srgbClr val="3F3F3F"/>
              </a:buClr>
              <a:buFont typeface="Times New Roman"/>
              <a:buNone/>
              <a:defRPr sz="1600">
                <a:solidFill>
                  <a:srgbClr val="3F3F3F"/>
                </a:solidFill>
              </a:defRPr>
            </a:lvl3pPr>
            <a:lvl4pPr marL="1371600" indent="0" rtl="0">
              <a:buClr>
                <a:srgbClr val="3F3F3F"/>
              </a:buClr>
              <a:buFont typeface="Times New Roman"/>
              <a:buNone/>
              <a:defRPr sz="1400">
                <a:solidFill>
                  <a:srgbClr val="3F3F3F"/>
                </a:solidFill>
              </a:defRPr>
            </a:lvl4pPr>
            <a:lvl5pPr marL="1828800" indent="0" rtl="0">
              <a:buClr>
                <a:srgbClr val="3F3F3F"/>
              </a:buClr>
              <a:buFont typeface="Times New Roman"/>
              <a:buNone/>
              <a:defRPr sz="1400">
                <a:solidFill>
                  <a:srgbClr val="3F3F3F"/>
                </a:solidFill>
              </a:defRPr>
            </a:lvl5pPr>
            <a:lvl6pPr marL="2286000" indent="0" rtl="0">
              <a:buClr>
                <a:srgbClr val="3F3F3F"/>
              </a:buClr>
              <a:buFont typeface="Times New Roman"/>
              <a:buNone/>
              <a:defRPr sz="1400">
                <a:solidFill>
                  <a:srgbClr val="3F3F3F"/>
                </a:solidFill>
              </a:defRPr>
            </a:lvl6pPr>
            <a:lvl7pPr marL="2743200" indent="0" rtl="0">
              <a:buClr>
                <a:srgbClr val="3F3F3F"/>
              </a:buClr>
              <a:buFont typeface="Times New Roman"/>
              <a:buNone/>
              <a:defRPr sz="1400">
                <a:solidFill>
                  <a:srgbClr val="3F3F3F"/>
                </a:solidFill>
              </a:defRPr>
            </a:lvl7pPr>
            <a:lvl8pPr marL="3200400" indent="0" rtl="0">
              <a:buClr>
                <a:srgbClr val="3F3F3F"/>
              </a:buClr>
              <a:buFont typeface="Times New Roman"/>
              <a:buNone/>
              <a:defRPr sz="1400">
                <a:solidFill>
                  <a:srgbClr val="3F3F3F"/>
                </a:solidFill>
              </a:defRPr>
            </a:lvl8pPr>
            <a:lvl9pPr marL="3657600" indent="0" rtl="0">
              <a:buClr>
                <a:srgbClr val="3F3F3F"/>
              </a:buClr>
              <a:buFont typeface="Times New Roman"/>
              <a:buNone/>
              <a:defRPr sz="14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118" name="Shape 118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9" name="Shape 119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0" name="Shape 120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1" name="Shape 121"/>
          <p:cNvSpPr/>
          <p:nvPr/>
        </p:nvSpPr>
        <p:spPr>
          <a:xfrm>
            <a:off x="777239" y="6172200"/>
            <a:ext cx="7543800" cy="27431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Obj" type="twoObj">
  <p:cSld name="twoObj"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262626"/>
              </a:buClr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24" name="Shape 124"/>
          <p:cNvSpPr>
            <a:spLocks noGrp="1"/>
          </p:cNvSpPr>
          <p:nvPr>
            <p:ph type="body" idx="1"/>
          </p:nvPr>
        </p:nvSpPr>
        <p:spPr>
          <a:xfrm>
            <a:off x="762000" y="609600"/>
            <a:ext cx="3657600" cy="37673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25" name="Shape 125"/>
          <p:cNvSpPr>
            <a:spLocks noGrp="1"/>
          </p:cNvSpPr>
          <p:nvPr>
            <p:ph type="body" idx="2"/>
          </p:nvPr>
        </p:nvSpPr>
        <p:spPr>
          <a:xfrm>
            <a:off x="4648200" y="609600"/>
            <a:ext cx="3657600" cy="37673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126" name="Shape 126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7" name="Shape 127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8" name="Shape 128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TxTwoObj" type="twoTxTwoObj">
  <p:cSld name="twoTxTwoObj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31" name="Shape 131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Impact"/>
              <a:buNone/>
              <a:defRPr sz="2800" b="0">
                <a:latin typeface="Impact"/>
                <a:ea typeface="Impact"/>
                <a:cs typeface="Impact"/>
                <a:sym typeface="Impact"/>
              </a:defRPr>
            </a:lvl1pPr>
            <a:lvl2pPr marL="457200" indent="0" rtl="0">
              <a:buFont typeface="Times New Roman"/>
              <a:buNone/>
              <a:defRPr sz="2000" b="1"/>
            </a:lvl2pPr>
            <a:lvl3pPr marL="914400" indent="0" rtl="0">
              <a:buFont typeface="Times New Roman"/>
              <a:buNone/>
              <a:defRPr sz="1800" b="1"/>
            </a:lvl3pPr>
            <a:lvl4pPr marL="1371600" indent="0" rtl="0">
              <a:buFont typeface="Times New Roman"/>
              <a:buNone/>
              <a:defRPr sz="1600" b="1"/>
            </a:lvl4pPr>
            <a:lvl5pPr marL="1828800" indent="0" rtl="0">
              <a:buFont typeface="Times New Roman"/>
              <a:buNone/>
              <a:defRPr sz="1600" b="1"/>
            </a:lvl5pPr>
            <a:lvl6pPr marL="2286000" indent="0" rtl="0">
              <a:buFont typeface="Times New Roman"/>
              <a:buNone/>
              <a:defRPr sz="1600" b="1"/>
            </a:lvl6pPr>
            <a:lvl7pPr marL="2743200" indent="0" rtl="0">
              <a:buFont typeface="Times New Roman"/>
              <a:buNone/>
              <a:defRPr sz="1600" b="1"/>
            </a:lvl7pPr>
            <a:lvl8pPr marL="3200400" indent="0" rtl="0">
              <a:buFont typeface="Times New Roman"/>
              <a:buNone/>
              <a:defRPr sz="1600" b="1"/>
            </a:lvl8pPr>
            <a:lvl9pPr marL="3657600" indent="0" rtl="0"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132" name="Shape 132"/>
          <p:cNvSpPr>
            <a:spLocks noGrp="1"/>
          </p:cNvSpPr>
          <p:nvPr>
            <p:ph type="body" idx="2"/>
          </p:nvPr>
        </p:nvSpPr>
        <p:spPr>
          <a:xfrm>
            <a:off x="758952" y="1329263"/>
            <a:ext cx="365760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133" name="Shape 133"/>
          <p:cNvSpPr>
            <a:spLocks noGrp="1"/>
          </p:cNvSpPr>
          <p:nvPr>
            <p:ph type="body" idx="3"/>
          </p:nvPr>
        </p:nvSpPr>
        <p:spPr>
          <a:xfrm>
            <a:off x="4645151" y="609600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Impact"/>
              <a:buNone/>
              <a:defRPr sz="2800" b="0">
                <a:latin typeface="Impact"/>
                <a:ea typeface="Impact"/>
                <a:cs typeface="Impact"/>
                <a:sym typeface="Impact"/>
              </a:defRPr>
            </a:lvl1pPr>
            <a:lvl2pPr marL="457200" indent="0" rtl="0">
              <a:buFont typeface="Times New Roman"/>
              <a:buNone/>
              <a:defRPr sz="2000" b="1"/>
            </a:lvl2pPr>
            <a:lvl3pPr marL="914400" indent="0" rtl="0">
              <a:buFont typeface="Times New Roman"/>
              <a:buNone/>
              <a:defRPr sz="1800" b="1"/>
            </a:lvl3pPr>
            <a:lvl4pPr marL="1371600" indent="0" rtl="0">
              <a:buFont typeface="Times New Roman"/>
              <a:buNone/>
              <a:defRPr sz="1600" b="1"/>
            </a:lvl4pPr>
            <a:lvl5pPr marL="1828800" indent="0" rtl="0">
              <a:buFont typeface="Times New Roman"/>
              <a:buNone/>
              <a:defRPr sz="1600" b="1"/>
            </a:lvl5pPr>
            <a:lvl6pPr marL="2286000" indent="0" rtl="0">
              <a:buFont typeface="Times New Roman"/>
              <a:buNone/>
              <a:defRPr sz="1600" b="1"/>
            </a:lvl6pPr>
            <a:lvl7pPr marL="2743200" indent="0" rtl="0">
              <a:buFont typeface="Times New Roman"/>
              <a:buNone/>
              <a:defRPr sz="1600" b="1"/>
            </a:lvl7pPr>
            <a:lvl8pPr marL="3200400" indent="0" rtl="0">
              <a:buFont typeface="Times New Roman"/>
              <a:buNone/>
              <a:defRPr sz="1600" b="1"/>
            </a:lvl8pPr>
            <a:lvl9pPr marL="3657600" indent="0" rtl="0"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134" name="Shape 134"/>
          <p:cNvSpPr>
            <a:spLocks noGrp="1"/>
          </p:cNvSpPr>
          <p:nvPr>
            <p:ph type="body" idx="4"/>
          </p:nvPr>
        </p:nvSpPr>
        <p:spPr>
          <a:xfrm>
            <a:off x="4645151" y="1329263"/>
            <a:ext cx="365760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135" name="Shape 135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6" name="Shape 136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7" name="Shape 137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cxnSp>
        <p:nvCxnSpPr>
          <p:cNvPr id="138" name="Shape 138"/>
          <p:cNvCxnSpPr/>
          <p:nvPr/>
        </p:nvCxnSpPr>
        <p:spPr>
          <a:xfrm>
            <a:off x="758952" y="1249362"/>
            <a:ext cx="3657600" cy="1587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9" name="Shape 139"/>
          <p:cNvCxnSpPr/>
          <p:nvPr/>
        </p:nvCxnSpPr>
        <p:spPr>
          <a:xfrm>
            <a:off x="4645151" y="1249362"/>
            <a:ext cx="3657600" cy="1587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262626"/>
              </a:buClr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42" name="Shape 142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3" name="Shape 143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4" name="Shape 144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7" name="Shape 147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8" name="Shape 148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Tx" type="objTx">
  <p:cSld name="objTx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5400" b="0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51" name="Shape 151"/>
          <p:cNvSpPr>
            <a:spLocks noGrp="1"/>
          </p:cNvSpPr>
          <p:nvPr>
            <p:ph type="body" idx="1"/>
          </p:nvPr>
        </p:nvSpPr>
        <p:spPr>
          <a:xfrm>
            <a:off x="3710866" y="457200"/>
            <a:ext cx="4594934" cy="411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 sz="2400"/>
            </a:lvl1pPr>
            <a:lvl2pPr rtl="0">
              <a:defRPr sz="22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  <p:sp>
        <p:nvSpPr>
          <p:cNvPr id="152" name="Shape 152"/>
          <p:cNvSpPr>
            <a:spLocks noGrp="1"/>
          </p:cNvSpPr>
          <p:nvPr>
            <p:ph type="body" idx="2"/>
          </p:nvPr>
        </p:nvSpPr>
        <p:spPr>
          <a:xfrm>
            <a:off x="762000" y="457200"/>
            <a:ext cx="2673657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buClr>
                <a:schemeClr val="dk2"/>
              </a:buClr>
              <a:buFont typeface="Times New Roman"/>
              <a:buNone/>
              <a:defRPr sz="2100">
                <a:solidFill>
                  <a:schemeClr val="dk2"/>
                </a:solidFill>
              </a:defRPr>
            </a:lvl1pPr>
            <a:lvl2pPr marL="457200" indent="0" rtl="0">
              <a:buFont typeface="Times New Roman"/>
              <a:buNone/>
              <a:defRPr sz="1200"/>
            </a:lvl2pPr>
            <a:lvl3pPr marL="914400" indent="0" rtl="0">
              <a:buFont typeface="Times New Roman"/>
              <a:buNone/>
              <a:defRPr sz="1000"/>
            </a:lvl3pPr>
            <a:lvl4pPr marL="1371600" indent="0" rtl="0">
              <a:buFont typeface="Times New Roman"/>
              <a:buNone/>
              <a:defRPr sz="900"/>
            </a:lvl4pPr>
            <a:lvl5pPr marL="1828800" indent="0" rtl="0">
              <a:buFont typeface="Times New Roman"/>
              <a:buNone/>
              <a:defRPr sz="900"/>
            </a:lvl5pPr>
            <a:lvl6pPr marL="2286000" indent="0" rtl="0">
              <a:buFont typeface="Times New Roman"/>
              <a:buNone/>
              <a:defRPr sz="900"/>
            </a:lvl6pPr>
            <a:lvl7pPr marL="2743200" indent="0" rtl="0">
              <a:buFont typeface="Times New Roman"/>
              <a:buNone/>
              <a:defRPr sz="900"/>
            </a:lvl7pPr>
            <a:lvl8pPr marL="3200400" indent="0" rtl="0">
              <a:buFont typeface="Times New Roman"/>
              <a:buNone/>
              <a:defRPr sz="900"/>
            </a:lvl8pPr>
            <a:lvl9pPr marL="3657600" indent="0" rtl="0"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153" name="Shape 153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4" name="Shape 154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55" name="Shape 155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cxnSp>
        <p:nvCxnSpPr>
          <p:cNvPr id="156" name="Shape 156"/>
          <p:cNvCxnSpPr/>
          <p:nvPr/>
        </p:nvCxnSpPr>
        <p:spPr>
          <a:xfrm rot="5400000">
            <a:off x="1677193" y="2514599"/>
            <a:ext cx="3809999" cy="1587"/>
          </a:xfrm>
          <a:prstGeom prst="straightConnector1">
            <a:avLst/>
          </a:prstGeom>
          <a:noFill/>
          <a:ln w="9525" cap="flat">
            <a:solidFill>
              <a:srgbClr val="97979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" type="obj">
  <p:cSld name="obj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6" name="Shape 26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indent="-182245" algn="l" rtl="0">
              <a:spcBef>
                <a:spcPts val="48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4360" indent="-194309" algn="l" rtl="0">
              <a:spcBef>
                <a:spcPts val="440"/>
              </a:spcBef>
              <a:buClr>
                <a:schemeClr val="accent1"/>
              </a:buClr>
              <a:buFont typeface="Arial"/>
              <a:buChar char="•"/>
              <a:defRPr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868680" indent="-157480" algn="l" rtl="0">
              <a:spcBef>
                <a:spcPts val="4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430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3716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645920" indent="-17589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01951" indent="-177926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indent="-17843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indent="-173354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7" name="Shape 27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8" name="Shape 28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29" name="Shape 29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x" type="picTx">
  <p:cSld name="picTx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5400" b="0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159" name="Shape 159"/>
          <p:cNvSpPr>
            <a:spLocks noGrp="1"/>
          </p:cNvSpPr>
          <p:nvPr>
            <p:ph type="pic" idx="2"/>
          </p:nvPr>
        </p:nvSpPr>
        <p:spPr>
          <a:xfrm>
            <a:off x="777239" y="457200"/>
            <a:ext cx="7543800" cy="2895600"/>
          </a:xfrm>
          <a:prstGeom prst="rect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  <p:txBody>
          <a:bodyPr lIns="91425" tIns="91425" rIns="91425" bIns="91425" anchor="ctr" anchorCtr="0"/>
          <a:lstStyle>
            <a:lvl1pPr marL="0" marR="0" indent="0" algn="r" rtl="0">
              <a:buClr>
                <a:srgbClr val="444444"/>
              </a:buClr>
              <a:buFont typeface="Times New Roman"/>
              <a:buNone/>
              <a:defRPr sz="3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buClr>
                <a:schemeClr val="dk1"/>
              </a:buClr>
              <a:buFont typeface="Times New Roman"/>
              <a:buNone/>
              <a:defRPr sz="2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buClr>
                <a:schemeClr val="dk1"/>
              </a:buClr>
              <a:buFont typeface="Times New Roman"/>
              <a:buNone/>
              <a:defRPr sz="2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0" name="Shape 160"/>
          <p:cNvSpPr>
            <a:spLocks noGrp="1"/>
          </p:cNvSpPr>
          <p:nvPr>
            <p:ph type="body" idx="1"/>
          </p:nvPr>
        </p:nvSpPr>
        <p:spPr>
          <a:xfrm>
            <a:off x="850391" y="3505200"/>
            <a:ext cx="7391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Times New Roman"/>
              <a:buNone/>
              <a:defRPr sz="1800"/>
            </a:lvl1pPr>
            <a:lvl2pPr marL="457200" indent="0" rtl="0">
              <a:buFont typeface="Times New Roman"/>
              <a:buNone/>
              <a:defRPr sz="1200"/>
            </a:lvl2pPr>
            <a:lvl3pPr marL="914400" indent="0" rtl="0">
              <a:buFont typeface="Times New Roman"/>
              <a:buNone/>
              <a:defRPr sz="1000"/>
            </a:lvl3pPr>
            <a:lvl4pPr marL="1371600" indent="0" rtl="0">
              <a:buFont typeface="Times New Roman"/>
              <a:buNone/>
              <a:defRPr sz="900"/>
            </a:lvl4pPr>
            <a:lvl5pPr marL="1828800" indent="0" rtl="0">
              <a:buFont typeface="Times New Roman"/>
              <a:buNone/>
              <a:defRPr sz="900"/>
            </a:lvl5pPr>
            <a:lvl6pPr marL="2286000" indent="0" rtl="0">
              <a:buFont typeface="Times New Roman"/>
              <a:buNone/>
              <a:defRPr sz="900"/>
            </a:lvl6pPr>
            <a:lvl7pPr marL="2743200" indent="0" rtl="0">
              <a:buFont typeface="Times New Roman"/>
              <a:buNone/>
              <a:defRPr sz="900"/>
            </a:lvl7pPr>
            <a:lvl8pPr marL="3200400" indent="0" rtl="0">
              <a:buFont typeface="Times New Roman"/>
              <a:buNone/>
              <a:defRPr sz="900"/>
            </a:lvl8pPr>
            <a:lvl9pPr marL="3657600" indent="0" rtl="0"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161" name="Shape 161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2" name="Shape 162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3" name="Shape 163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x" type="vertTx">
  <p:cSld name="vertTx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262626"/>
              </a:buClr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66" name="Shape 166"/>
          <p:cNvSpPr>
            <a:spLocks noGrp="1"/>
          </p:cNvSpPr>
          <p:nvPr>
            <p:ph type="body" idx="1"/>
          </p:nvPr>
        </p:nvSpPr>
        <p:spPr>
          <a:xfrm>
            <a:off x="914400" y="685800"/>
            <a:ext cx="72390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182245" algn="l" rtl="0">
              <a:spcBef>
                <a:spcPts val="48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4360" indent="-194309" algn="l" rtl="0">
              <a:spcBef>
                <a:spcPts val="440"/>
              </a:spcBef>
              <a:buClr>
                <a:schemeClr val="accent1"/>
              </a:buClr>
              <a:buFont typeface="Arial"/>
              <a:buChar char="•"/>
              <a:defRPr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868680" indent="-157480" algn="l" rtl="0">
              <a:spcBef>
                <a:spcPts val="4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430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3716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645920" indent="-17589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01951" indent="-177926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indent="-17843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indent="-173354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7" name="Shape 167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8" name="Shape 168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69" name="Shape 169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TitleAndTx" type="vertTitleAndTx">
  <p:cSld name="vertTitleAndTx"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>
            <a:spLocks noGrp="1"/>
          </p:cNvSpPr>
          <p:nvPr>
            <p:ph type="title"/>
          </p:nvPr>
        </p:nvSpPr>
        <p:spPr>
          <a:xfrm>
            <a:off x="762000" y="685800"/>
            <a:ext cx="1828800" cy="54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Clr>
                <a:srgbClr val="262626"/>
              </a:buClr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72" name="Shape 172"/>
          <p:cNvSpPr>
            <a:spLocks noGrp="1"/>
          </p:cNvSpPr>
          <p:nvPr>
            <p:ph type="body" idx="1"/>
          </p:nvPr>
        </p:nvSpPr>
        <p:spPr>
          <a:xfrm>
            <a:off x="2590800" y="685800"/>
            <a:ext cx="5714999" cy="487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274320" indent="-182245" algn="l" rtl="0">
              <a:spcBef>
                <a:spcPts val="480"/>
              </a:spcBef>
              <a:buClr>
                <a:schemeClr val="accent1"/>
              </a:buClr>
              <a:buFont typeface="Arial"/>
              <a:buChar char="•"/>
              <a:defRPr sz="24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4360" indent="-194309" algn="l" rtl="0">
              <a:spcBef>
                <a:spcPts val="440"/>
              </a:spcBef>
              <a:buClr>
                <a:schemeClr val="accent1"/>
              </a:buClr>
              <a:buFont typeface="Arial"/>
              <a:buChar char="•"/>
              <a:defRPr sz="22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868680" indent="-157480" algn="l" rtl="0">
              <a:spcBef>
                <a:spcPts val="400"/>
              </a:spcBef>
              <a:buClr>
                <a:schemeClr val="accent1"/>
              </a:buClr>
              <a:buFont typeface="Arial"/>
              <a:buChar char="•"/>
              <a:defRPr sz="20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430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37160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645920" indent="-17589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01951" indent="-177926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indent="-17843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indent="-173354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3" name="Shape 173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4" name="Shape 174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75" name="Shape 175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Head" type="secHead">
  <p:cSld name="secHead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/>
        </p:nvSpPr>
        <p:spPr>
          <a:xfrm>
            <a:off x="777239" y="0"/>
            <a:ext cx="7543800" cy="304800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32" name="Shape 32"/>
          <p:cNvSpPr>
            <a:spLocks noGrp="1"/>
          </p:cNvSpPr>
          <p:nvPr>
            <p:ph type="title"/>
          </p:nvPr>
        </p:nvSpPr>
        <p:spPr>
          <a:xfrm>
            <a:off x="762000" y="3276600"/>
            <a:ext cx="7543800" cy="1676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5400" b="0" cap="small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33" name="Shape 33"/>
          <p:cNvSpPr>
            <a:spLocks noGrp="1"/>
          </p:cNvSpPr>
          <p:nvPr>
            <p:ph type="body" idx="1"/>
          </p:nvPr>
        </p:nvSpPr>
        <p:spPr>
          <a:xfrm>
            <a:off x="762000" y="4953000"/>
            <a:ext cx="6858000" cy="91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Times New Roman"/>
              <a:buNone/>
              <a:defRPr sz="2800">
                <a:solidFill>
                  <a:schemeClr val="dk2"/>
                </a:solidFill>
              </a:defRPr>
            </a:lvl1pPr>
            <a:lvl2pPr marL="457200" indent="0" rtl="0">
              <a:buFont typeface="Times New Roman"/>
              <a:buNone/>
              <a:defRPr sz="1800">
                <a:solidFill>
                  <a:srgbClr val="3F3F3F"/>
                </a:solidFill>
              </a:defRPr>
            </a:lvl2pPr>
            <a:lvl3pPr marL="914400" indent="0" rtl="0">
              <a:buFont typeface="Times New Roman"/>
              <a:buNone/>
              <a:defRPr sz="1600">
                <a:solidFill>
                  <a:srgbClr val="3F3F3F"/>
                </a:solidFill>
              </a:defRPr>
            </a:lvl3pPr>
            <a:lvl4pPr marL="1371600" indent="0" rtl="0">
              <a:buFont typeface="Times New Roman"/>
              <a:buNone/>
              <a:defRPr sz="1400">
                <a:solidFill>
                  <a:srgbClr val="3F3F3F"/>
                </a:solidFill>
              </a:defRPr>
            </a:lvl4pPr>
            <a:lvl5pPr marL="1828800" indent="0" rtl="0">
              <a:buFont typeface="Times New Roman"/>
              <a:buNone/>
              <a:defRPr sz="1400">
                <a:solidFill>
                  <a:srgbClr val="3F3F3F"/>
                </a:solidFill>
              </a:defRPr>
            </a:lvl5pPr>
            <a:lvl6pPr marL="2286000" indent="0" rtl="0">
              <a:buFont typeface="Times New Roman"/>
              <a:buNone/>
              <a:defRPr sz="1400">
                <a:solidFill>
                  <a:srgbClr val="3F3F3F"/>
                </a:solidFill>
              </a:defRPr>
            </a:lvl6pPr>
            <a:lvl7pPr marL="2743200" indent="0" rtl="0">
              <a:buFont typeface="Times New Roman"/>
              <a:buNone/>
              <a:defRPr sz="1400">
                <a:solidFill>
                  <a:srgbClr val="3F3F3F"/>
                </a:solidFill>
              </a:defRPr>
            </a:lvl7pPr>
            <a:lvl8pPr marL="3200400" indent="0" rtl="0">
              <a:buFont typeface="Times New Roman"/>
              <a:buNone/>
              <a:defRPr sz="1400">
                <a:solidFill>
                  <a:srgbClr val="3F3F3F"/>
                </a:solidFill>
              </a:defRPr>
            </a:lvl8pPr>
            <a:lvl9pPr marL="3657600" indent="0" rtl="0">
              <a:buFont typeface="Times New Roman"/>
              <a:buNone/>
              <a:defRPr sz="1400">
                <a:solidFill>
                  <a:srgbClr val="3F3F3F"/>
                </a:solidFill>
              </a:defRPr>
            </a:lvl9pPr>
          </a:lstStyle>
          <a:p>
            <a:endParaRPr/>
          </a:p>
        </p:txBody>
      </p:sp>
      <p:sp>
        <p:nvSpPr>
          <p:cNvPr id="34" name="Shape 34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5" name="Shape 35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6" name="Shape 36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37" name="Shape 37"/>
          <p:cNvSpPr/>
          <p:nvPr/>
        </p:nvSpPr>
        <p:spPr>
          <a:xfrm>
            <a:off x="777239" y="6172200"/>
            <a:ext cx="7543800" cy="27431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Obj" type="twoObj">
  <p:cSld name="twoObj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40" name="Shape 40"/>
          <p:cNvSpPr>
            <a:spLocks noGrp="1"/>
          </p:cNvSpPr>
          <p:nvPr>
            <p:ph type="body" idx="1"/>
          </p:nvPr>
        </p:nvSpPr>
        <p:spPr>
          <a:xfrm>
            <a:off x="762000" y="609600"/>
            <a:ext cx="3657600" cy="37673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41" name="Shape 41"/>
          <p:cNvSpPr>
            <a:spLocks noGrp="1"/>
          </p:cNvSpPr>
          <p:nvPr>
            <p:ph type="body" idx="2"/>
          </p:nvPr>
        </p:nvSpPr>
        <p:spPr>
          <a:xfrm>
            <a:off x="4648200" y="609600"/>
            <a:ext cx="3657600" cy="376732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 sz="2800"/>
            </a:lvl1pPr>
            <a:lvl2pPr rtl="0">
              <a:defRPr sz="24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1800"/>
            </a:lvl6pPr>
            <a:lvl7pPr rtl="0">
              <a:defRPr sz="1800"/>
            </a:lvl7pPr>
            <a:lvl8pPr rtl="0">
              <a:defRPr sz="1800"/>
            </a:lvl8pPr>
            <a:lvl9pPr rtl="0">
              <a:defRPr sz="1800"/>
            </a:lvl9pPr>
          </a:lstStyle>
          <a:p>
            <a:endParaRPr/>
          </a:p>
        </p:txBody>
      </p:sp>
      <p:sp>
        <p:nvSpPr>
          <p:cNvPr id="42" name="Shape 42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44" name="Shape 44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TxTwoObj" type="twoTxTwoObj">
  <p:cSld name="twoTxTwoObj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rtl="0">
              <a:defRPr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47" name="Shape 47"/>
          <p:cNvSpPr>
            <a:spLocks noGrp="1"/>
          </p:cNvSpPr>
          <p:nvPr>
            <p:ph type="body" idx="1"/>
          </p:nvPr>
        </p:nvSpPr>
        <p:spPr>
          <a:xfrm>
            <a:off x="758952" y="609600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Impact"/>
              <a:buNone/>
              <a:defRPr sz="2800" b="0">
                <a:latin typeface="Impact"/>
                <a:ea typeface="Impact"/>
                <a:cs typeface="Impact"/>
                <a:sym typeface="Impact"/>
              </a:defRPr>
            </a:lvl1pPr>
            <a:lvl2pPr marL="457200" indent="0" rtl="0">
              <a:buFont typeface="Times New Roman"/>
              <a:buNone/>
              <a:defRPr sz="2000" b="1"/>
            </a:lvl2pPr>
            <a:lvl3pPr marL="914400" indent="0" rtl="0">
              <a:buFont typeface="Times New Roman"/>
              <a:buNone/>
              <a:defRPr sz="1800" b="1"/>
            </a:lvl3pPr>
            <a:lvl4pPr marL="1371600" indent="0" rtl="0">
              <a:buFont typeface="Times New Roman"/>
              <a:buNone/>
              <a:defRPr sz="1600" b="1"/>
            </a:lvl4pPr>
            <a:lvl5pPr marL="1828800" indent="0" rtl="0">
              <a:buFont typeface="Times New Roman"/>
              <a:buNone/>
              <a:defRPr sz="1600" b="1"/>
            </a:lvl5pPr>
            <a:lvl6pPr marL="2286000" indent="0" rtl="0">
              <a:buFont typeface="Times New Roman"/>
              <a:buNone/>
              <a:defRPr sz="1600" b="1"/>
            </a:lvl6pPr>
            <a:lvl7pPr marL="2743200" indent="0" rtl="0">
              <a:buFont typeface="Times New Roman"/>
              <a:buNone/>
              <a:defRPr sz="1600" b="1"/>
            </a:lvl7pPr>
            <a:lvl8pPr marL="3200400" indent="0" rtl="0">
              <a:buFont typeface="Times New Roman"/>
              <a:buNone/>
              <a:defRPr sz="1600" b="1"/>
            </a:lvl8pPr>
            <a:lvl9pPr marL="3657600" indent="0" rtl="0"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Shape 48"/>
          <p:cNvSpPr>
            <a:spLocks noGrp="1"/>
          </p:cNvSpPr>
          <p:nvPr>
            <p:ph type="body" idx="2"/>
          </p:nvPr>
        </p:nvSpPr>
        <p:spPr>
          <a:xfrm>
            <a:off x="758952" y="1329263"/>
            <a:ext cx="365760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49" name="Shape 49"/>
          <p:cNvSpPr>
            <a:spLocks noGrp="1"/>
          </p:cNvSpPr>
          <p:nvPr>
            <p:ph type="body" idx="3"/>
          </p:nvPr>
        </p:nvSpPr>
        <p:spPr>
          <a:xfrm>
            <a:off x="4645151" y="609600"/>
            <a:ext cx="3657600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buFont typeface="Impact"/>
              <a:buNone/>
              <a:defRPr sz="2800" b="0">
                <a:latin typeface="Impact"/>
                <a:ea typeface="Impact"/>
                <a:cs typeface="Impact"/>
                <a:sym typeface="Impact"/>
              </a:defRPr>
            </a:lvl1pPr>
            <a:lvl2pPr marL="457200" indent="0" rtl="0">
              <a:buFont typeface="Times New Roman"/>
              <a:buNone/>
              <a:defRPr sz="2000" b="1"/>
            </a:lvl2pPr>
            <a:lvl3pPr marL="914400" indent="0" rtl="0">
              <a:buFont typeface="Times New Roman"/>
              <a:buNone/>
              <a:defRPr sz="1800" b="1"/>
            </a:lvl3pPr>
            <a:lvl4pPr marL="1371600" indent="0" rtl="0">
              <a:buFont typeface="Times New Roman"/>
              <a:buNone/>
              <a:defRPr sz="1600" b="1"/>
            </a:lvl4pPr>
            <a:lvl5pPr marL="1828800" indent="0" rtl="0">
              <a:buFont typeface="Times New Roman"/>
              <a:buNone/>
              <a:defRPr sz="1600" b="1"/>
            </a:lvl5pPr>
            <a:lvl6pPr marL="2286000" indent="0" rtl="0">
              <a:buFont typeface="Times New Roman"/>
              <a:buNone/>
              <a:defRPr sz="1600" b="1"/>
            </a:lvl6pPr>
            <a:lvl7pPr marL="2743200" indent="0" rtl="0">
              <a:buFont typeface="Times New Roman"/>
              <a:buNone/>
              <a:defRPr sz="1600" b="1"/>
            </a:lvl7pPr>
            <a:lvl8pPr marL="3200400" indent="0" rtl="0">
              <a:buFont typeface="Times New Roman"/>
              <a:buNone/>
              <a:defRPr sz="1600" b="1"/>
            </a:lvl8pPr>
            <a:lvl9pPr marL="3657600" indent="0" rtl="0">
              <a:buFont typeface="Times New Roman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Shape 50"/>
          <p:cNvSpPr>
            <a:spLocks noGrp="1"/>
          </p:cNvSpPr>
          <p:nvPr>
            <p:ph type="body" idx="4"/>
          </p:nvPr>
        </p:nvSpPr>
        <p:spPr>
          <a:xfrm>
            <a:off x="4645151" y="1329263"/>
            <a:ext cx="3657600" cy="3048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defRPr sz="2400"/>
            </a:lvl1pPr>
            <a:lvl2pPr rtl="0">
              <a:defRPr sz="2000"/>
            </a:lvl2pPr>
            <a:lvl3pPr rtl="0">
              <a:defRPr sz="1800"/>
            </a:lvl3pPr>
            <a:lvl4pPr rtl="0">
              <a:defRPr sz="1600"/>
            </a:lvl4pPr>
            <a:lvl5pPr rtl="0">
              <a:defRPr sz="1600"/>
            </a:lvl5pPr>
            <a:lvl6pPr rtl="0">
              <a:defRPr sz="1600"/>
            </a:lvl6pPr>
            <a:lvl7pPr rtl="0">
              <a:defRPr sz="1600"/>
            </a:lvl7pPr>
            <a:lvl8pPr rtl="0">
              <a:defRPr sz="1600"/>
            </a:lvl8pPr>
            <a:lvl9pPr rtl="0">
              <a:defRPr sz="1600"/>
            </a:lvl9pPr>
          </a:lstStyle>
          <a:p>
            <a:endParaRPr/>
          </a:p>
        </p:txBody>
      </p:sp>
      <p:sp>
        <p:nvSpPr>
          <p:cNvPr id="51" name="Shape 51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3" name="Shape 53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cxnSp>
        <p:nvCxnSpPr>
          <p:cNvPr id="54" name="Shape 54"/>
          <p:cNvCxnSpPr/>
          <p:nvPr/>
        </p:nvCxnSpPr>
        <p:spPr>
          <a:xfrm>
            <a:off x="758952" y="1249362"/>
            <a:ext cx="3657600" cy="1587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5" name="Shape 55"/>
          <p:cNvCxnSpPr/>
          <p:nvPr/>
        </p:nvCxnSpPr>
        <p:spPr>
          <a:xfrm>
            <a:off x="4645151" y="1249362"/>
            <a:ext cx="3657600" cy="1587"/>
          </a:xfrm>
          <a:prstGeom prst="straightConnector1">
            <a:avLst/>
          </a:prstGeom>
          <a:noFill/>
          <a:ln w="15875" cap="flat">
            <a:solidFill>
              <a:schemeClr val="accent1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Only" type="titleOnly">
  <p:cSld name="title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buFont typeface="Impact"/>
              <a:buNone/>
              <a:defRPr sz="540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rtl="0">
              <a:defRPr>
                <a:solidFill>
                  <a:schemeClr val="dk2"/>
                </a:solidFill>
              </a:defRPr>
            </a:lvl2pPr>
            <a:lvl3pPr rtl="0">
              <a:defRPr>
                <a:solidFill>
                  <a:schemeClr val="dk2"/>
                </a:solidFill>
              </a:defRPr>
            </a:lvl3pPr>
            <a:lvl4pPr rtl="0">
              <a:defRPr>
                <a:solidFill>
                  <a:schemeClr val="dk2"/>
                </a:solidFill>
              </a:defRPr>
            </a:lvl4pPr>
            <a:lvl5pPr rtl="0">
              <a:defRPr>
                <a:solidFill>
                  <a:schemeClr val="dk2"/>
                </a:solidFill>
              </a:defRPr>
            </a:lvl5pPr>
            <a:lvl6pPr rtl="0">
              <a:defRPr>
                <a:solidFill>
                  <a:schemeClr val="dk2"/>
                </a:solidFill>
              </a:defRPr>
            </a:lvl6pPr>
            <a:lvl7pPr rtl="0">
              <a:defRPr>
                <a:solidFill>
                  <a:schemeClr val="dk2"/>
                </a:solidFill>
              </a:defRPr>
            </a:lvl7pPr>
            <a:lvl8pPr rtl="0">
              <a:defRPr>
                <a:solidFill>
                  <a:schemeClr val="dk2"/>
                </a:solidFill>
              </a:defRPr>
            </a:lvl8pPr>
            <a:lvl9pPr rtl="0"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8" name="Shape 58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59" name="Shape 59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0" name="Shape 60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3" name="Shape 63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64" name="Shape 64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bjTx" type="objTx">
  <p:cSld name="objTx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484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5400" b="0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67" name="Shape 67"/>
          <p:cNvSpPr>
            <a:spLocks noGrp="1"/>
          </p:cNvSpPr>
          <p:nvPr>
            <p:ph type="body" idx="1"/>
          </p:nvPr>
        </p:nvSpPr>
        <p:spPr>
          <a:xfrm>
            <a:off x="3710866" y="457200"/>
            <a:ext cx="4594934" cy="411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defRPr sz="2400"/>
            </a:lvl1pPr>
            <a:lvl2pPr rtl="0">
              <a:defRPr sz="2200"/>
            </a:lvl2pPr>
            <a:lvl3pPr rtl="0">
              <a:defRPr sz="2000"/>
            </a:lvl3pPr>
            <a:lvl4pPr rtl="0">
              <a:defRPr sz="1800"/>
            </a:lvl4pPr>
            <a:lvl5pPr rtl="0">
              <a:defRPr sz="1800"/>
            </a:lvl5pPr>
            <a:lvl6pPr rtl="0">
              <a:defRPr sz="2000"/>
            </a:lvl6pPr>
            <a:lvl7pPr rtl="0">
              <a:defRPr sz="2000"/>
            </a:lvl7pPr>
            <a:lvl8pPr rtl="0">
              <a:defRPr sz="2000"/>
            </a:lvl8pPr>
            <a:lvl9pPr rtl="0">
              <a:defRPr sz="2000"/>
            </a:lvl9pPr>
          </a:lstStyle>
          <a:p>
            <a:endParaRPr/>
          </a:p>
        </p:txBody>
      </p:sp>
      <p:sp>
        <p:nvSpPr>
          <p:cNvPr id="68" name="Shape 68"/>
          <p:cNvSpPr>
            <a:spLocks noGrp="1"/>
          </p:cNvSpPr>
          <p:nvPr>
            <p:ph type="body" idx="2"/>
          </p:nvPr>
        </p:nvSpPr>
        <p:spPr>
          <a:xfrm>
            <a:off x="762000" y="457200"/>
            <a:ext cx="2673657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indent="0" rtl="0">
              <a:buFont typeface="Times New Roman"/>
              <a:buNone/>
              <a:defRPr sz="2100">
                <a:solidFill>
                  <a:schemeClr val="dk2"/>
                </a:solidFill>
              </a:defRPr>
            </a:lvl1pPr>
            <a:lvl2pPr marL="457200" indent="0" rtl="0">
              <a:buFont typeface="Times New Roman"/>
              <a:buNone/>
              <a:defRPr sz="1200"/>
            </a:lvl2pPr>
            <a:lvl3pPr marL="914400" indent="0" rtl="0">
              <a:buFont typeface="Times New Roman"/>
              <a:buNone/>
              <a:defRPr sz="1000"/>
            </a:lvl3pPr>
            <a:lvl4pPr marL="1371600" indent="0" rtl="0">
              <a:buFont typeface="Times New Roman"/>
              <a:buNone/>
              <a:defRPr sz="900"/>
            </a:lvl4pPr>
            <a:lvl5pPr marL="1828800" indent="0" rtl="0">
              <a:buFont typeface="Times New Roman"/>
              <a:buNone/>
              <a:defRPr sz="900"/>
            </a:lvl5pPr>
            <a:lvl6pPr marL="2286000" indent="0" rtl="0">
              <a:buFont typeface="Times New Roman"/>
              <a:buNone/>
              <a:defRPr sz="900"/>
            </a:lvl6pPr>
            <a:lvl7pPr marL="2743200" indent="0" rtl="0">
              <a:buFont typeface="Times New Roman"/>
              <a:buNone/>
              <a:defRPr sz="900"/>
            </a:lvl7pPr>
            <a:lvl8pPr marL="3200400" indent="0" rtl="0">
              <a:buFont typeface="Times New Roman"/>
              <a:buNone/>
              <a:defRPr sz="900"/>
            </a:lvl8pPr>
            <a:lvl9pPr marL="3657600" indent="0" rtl="0"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69" name="Shape 69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0" name="Shape 70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1" name="Shape 71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cxnSp>
        <p:nvCxnSpPr>
          <p:cNvPr id="72" name="Shape 72"/>
          <p:cNvCxnSpPr/>
          <p:nvPr/>
        </p:nvCxnSpPr>
        <p:spPr>
          <a:xfrm rot="5400000">
            <a:off x="1677193" y="2514599"/>
            <a:ext cx="3809999" cy="1587"/>
          </a:xfrm>
          <a:prstGeom prst="straightConnector1">
            <a:avLst/>
          </a:prstGeom>
          <a:noFill/>
          <a:ln w="9525" cap="flat">
            <a:solidFill>
              <a:srgbClr val="979797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x" type="picTx">
  <p:cSld name="picTx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/>
          </p:cNvSpPr>
          <p:nvPr>
            <p:ph type="title"/>
          </p:nvPr>
        </p:nvSpPr>
        <p:spPr>
          <a:xfrm>
            <a:off x="758952" y="4572000"/>
            <a:ext cx="6784847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defRPr sz="5400" b="0"/>
            </a:lvl1pPr>
            <a:lvl2pPr rtl="0">
              <a:defRPr/>
            </a:lvl2pPr>
            <a:lvl3pPr rtl="0">
              <a:defRPr/>
            </a:lvl3pPr>
            <a:lvl4pPr rtl="0">
              <a:defRPr/>
            </a:lvl4pPr>
            <a:lvl5pPr rtl="0">
              <a:defRPr/>
            </a:lvl5pPr>
            <a:lvl6pPr rtl="0">
              <a:defRPr/>
            </a:lvl6pPr>
            <a:lvl7pPr rtl="0">
              <a:defRPr/>
            </a:lvl7pPr>
            <a:lvl8pPr rtl="0">
              <a:defRPr/>
            </a:lvl8pPr>
            <a:lvl9pPr rtl="0">
              <a:defRPr/>
            </a:lvl9pPr>
          </a:lstStyle>
          <a:p>
            <a:endParaRPr/>
          </a:p>
        </p:txBody>
      </p:sp>
      <p:sp>
        <p:nvSpPr>
          <p:cNvPr id="75" name="Shape 75"/>
          <p:cNvSpPr>
            <a:spLocks noGrp="1"/>
          </p:cNvSpPr>
          <p:nvPr>
            <p:ph type="pic" idx="2"/>
          </p:nvPr>
        </p:nvSpPr>
        <p:spPr>
          <a:xfrm>
            <a:off x="777239" y="457200"/>
            <a:ext cx="7543800" cy="2895600"/>
          </a:xfrm>
          <a:prstGeom prst="rect">
            <a:avLst/>
          </a:prstGeom>
          <a:noFill/>
          <a:ln w="9525" cap="flat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  <p:txBody>
          <a:bodyPr lIns="91425" tIns="91425" rIns="91425" bIns="91425" anchor="ctr" anchorCtr="0"/>
          <a:lstStyle>
            <a:lvl1pPr marL="0" marR="0" indent="0" algn="r" rtl="0">
              <a:buClr>
                <a:srgbClr val="444444"/>
              </a:buClr>
              <a:buFont typeface="Times New Roman"/>
              <a:buNone/>
              <a:defRPr sz="3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buClr>
                <a:schemeClr val="dk1"/>
              </a:buClr>
              <a:buFont typeface="Times New Roman"/>
              <a:buNone/>
              <a:defRPr sz="2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buClr>
                <a:schemeClr val="dk1"/>
              </a:buClr>
              <a:buFont typeface="Times New Roman"/>
              <a:buNone/>
              <a:defRPr sz="24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buClr>
                <a:schemeClr val="dk1"/>
              </a:buClr>
              <a:buFont typeface="Times New Roman"/>
              <a:buNone/>
              <a:defRPr sz="20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6" name="Shape 76"/>
          <p:cNvSpPr>
            <a:spLocks noGrp="1"/>
          </p:cNvSpPr>
          <p:nvPr>
            <p:ph type="body" idx="1"/>
          </p:nvPr>
        </p:nvSpPr>
        <p:spPr>
          <a:xfrm>
            <a:off x="850391" y="3505200"/>
            <a:ext cx="7391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buFont typeface="Times New Roman"/>
              <a:buNone/>
              <a:defRPr sz="1800"/>
            </a:lvl1pPr>
            <a:lvl2pPr marL="457200" indent="0" rtl="0">
              <a:buFont typeface="Times New Roman"/>
              <a:buNone/>
              <a:defRPr sz="1200"/>
            </a:lvl2pPr>
            <a:lvl3pPr marL="914400" indent="0" rtl="0">
              <a:buFont typeface="Times New Roman"/>
              <a:buNone/>
              <a:defRPr sz="1000"/>
            </a:lvl3pPr>
            <a:lvl4pPr marL="1371600" indent="0" rtl="0">
              <a:buFont typeface="Times New Roman"/>
              <a:buNone/>
              <a:defRPr sz="900"/>
            </a:lvl4pPr>
            <a:lvl5pPr marL="1828800" indent="0" rtl="0">
              <a:buFont typeface="Times New Roman"/>
              <a:buNone/>
              <a:defRPr sz="900"/>
            </a:lvl5pPr>
            <a:lvl6pPr marL="2286000" indent="0" rtl="0">
              <a:buFont typeface="Times New Roman"/>
              <a:buNone/>
              <a:defRPr sz="900"/>
            </a:lvl6pPr>
            <a:lvl7pPr marL="2743200" indent="0" rtl="0">
              <a:buFont typeface="Times New Roman"/>
              <a:buNone/>
              <a:defRPr sz="900"/>
            </a:lvl7pPr>
            <a:lvl8pPr marL="3200400" indent="0" rtl="0">
              <a:buFont typeface="Times New Roman"/>
              <a:buNone/>
              <a:defRPr sz="900"/>
            </a:lvl8pPr>
            <a:lvl9pPr marL="3657600" indent="0" rtl="0">
              <a:buFont typeface="Times New Roman"/>
              <a:buNone/>
              <a:defRPr sz="900"/>
            </a:lvl9pPr>
          </a:lstStyle>
          <a:p>
            <a:endParaRPr/>
          </a:p>
        </p:txBody>
      </p:sp>
      <p:sp>
        <p:nvSpPr>
          <p:cNvPr id="77" name="Shape 77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8" name="Shape 78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79" name="Shape 79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3" Type="http://schemas.openxmlformats.org/officeDocument/2006/relationships/image" Target="../media/image1.jpeg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rgbClr val="262626"/>
              </a:buClr>
              <a:buFont typeface="Impact"/>
              <a:buNone/>
              <a:defRPr sz="5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2pPr>
            <a:lvl3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3pPr>
            <a:lvl4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4pPr>
            <a:lvl5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5pPr>
            <a:lvl6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6pPr>
            <a:lvl7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7pPr>
            <a:lvl8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8pPr>
            <a:lvl9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0" name="Shape 10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indent="-182245" algn="l" rtl="0">
              <a:spcBef>
                <a:spcPts val="480"/>
              </a:spcBef>
              <a:buClr>
                <a:schemeClr val="accent1"/>
              </a:buClr>
              <a:buFont typeface="Arial"/>
              <a:buChar char="•"/>
              <a:defRPr sz="2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4360" marR="0" indent="-194309" algn="l" rtl="0">
              <a:spcBef>
                <a:spcPts val="440"/>
              </a:spcBef>
              <a:buClr>
                <a:schemeClr val="accent1"/>
              </a:buClr>
              <a:buFont typeface="Arial"/>
              <a:buChar char="•"/>
              <a:defRPr sz="22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868680" marR="0" indent="-157480" algn="l" rtl="0">
              <a:spcBef>
                <a:spcPts val="400"/>
              </a:spcBef>
              <a:buClr>
                <a:schemeClr val="accent1"/>
              </a:buClr>
              <a:buFont typeface="Arial"/>
              <a:buChar char="•"/>
              <a:defRPr sz="20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43000" marR="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371600" marR="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645920" marR="0" indent="-17589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01951" marR="0" indent="-177926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indent="-17843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indent="-173354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1" name="Shape 11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2" name="Shape 12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3" name="Shape 13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14" name="Shape 14"/>
          <p:cNvSpPr/>
          <p:nvPr/>
        </p:nvSpPr>
        <p:spPr>
          <a:xfrm>
            <a:off x="777239" y="0"/>
            <a:ext cx="7543800" cy="38100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15" name="Shape 15"/>
          <p:cNvSpPr/>
          <p:nvPr/>
        </p:nvSpPr>
        <p:spPr>
          <a:xfrm>
            <a:off x="777239" y="6172200"/>
            <a:ext cx="7543800" cy="27431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/>
          <a:stretch>
            <a:fillRect/>
          </a:stretch>
        </a:blipFill>
        <a:effectLst/>
      </p:bgPr>
    </p:bg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marR="0" indent="0" algn="l" rtl="0">
              <a:spcBef>
                <a:spcPts val="0"/>
              </a:spcBef>
              <a:buClr>
                <a:srgbClr val="262626"/>
              </a:buClr>
              <a:buFont typeface="Impact"/>
              <a:buNone/>
              <a:defRPr sz="5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2pPr>
            <a:lvl3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3pPr>
            <a:lvl4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4pPr>
            <a:lvl5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5pPr>
            <a:lvl6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6pPr>
            <a:lvl7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7pPr>
            <a:lvl8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8pPr>
            <a:lvl9pPr marL="0" marR="0" indent="0" algn="l" rtl="0">
              <a:defRPr sz="1800" b="0" i="0" u="none" strike="noStrike" cap="none" baseline="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4" name="Shape 94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274320" marR="0" indent="-182245" algn="l" rtl="0">
              <a:spcBef>
                <a:spcPts val="480"/>
              </a:spcBef>
              <a:buClr>
                <a:schemeClr val="accent1"/>
              </a:buClr>
              <a:buFont typeface="Arial"/>
              <a:buChar char="•"/>
              <a:defRPr sz="24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594360" marR="0" indent="-194309" algn="l" rtl="0">
              <a:spcBef>
                <a:spcPts val="440"/>
              </a:spcBef>
              <a:buClr>
                <a:schemeClr val="accent1"/>
              </a:buClr>
              <a:buFont typeface="Arial"/>
              <a:buChar char="•"/>
              <a:defRPr sz="22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868680" marR="0" indent="-157480" algn="l" rtl="0">
              <a:spcBef>
                <a:spcPts val="400"/>
              </a:spcBef>
              <a:buClr>
                <a:schemeClr val="accent1"/>
              </a:buClr>
              <a:buFont typeface="Arial"/>
              <a:buChar char="•"/>
              <a:defRPr sz="20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143000" marR="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371600" marR="0" indent="-158750" algn="l" rtl="0">
              <a:spcBef>
                <a:spcPts val="360"/>
              </a:spcBef>
              <a:buClr>
                <a:schemeClr val="accent1"/>
              </a:buClr>
              <a:buFont typeface="Arial"/>
              <a:buChar char="•"/>
              <a:defRPr sz="18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1645920" marR="0" indent="-17589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1901951" marR="0" indent="-177926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2194560" marR="0" indent="-178435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2468880" marR="0" indent="-173354" algn="l" rtl="0">
              <a:spcBef>
                <a:spcPts val="320"/>
              </a:spcBef>
              <a:buClr>
                <a:schemeClr val="accent1"/>
              </a:buClr>
              <a:buFont typeface="Arial"/>
              <a:buChar char="•"/>
              <a:defRPr sz="1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5" name="Shape 95"/>
          <p:cNvSpPr>
            <a:spLocks noGrp="1"/>
          </p:cNvSpPr>
          <p:nvPr>
            <p:ph type="dt" idx="10"/>
          </p:nvPr>
        </p:nvSpPr>
        <p:spPr>
          <a:xfrm>
            <a:off x="6248400" y="6208776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6" name="Shape 96"/>
          <p:cNvSpPr>
            <a:spLocks noGrp="1"/>
          </p:cNvSpPr>
          <p:nvPr>
            <p:ph type="ftr" idx="11"/>
          </p:nvPr>
        </p:nvSpPr>
        <p:spPr>
          <a:xfrm>
            <a:off x="761999" y="6208776"/>
            <a:ext cx="4873868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defRPr sz="1200" b="1" i="0" u="none" strike="noStrike" cap="none" baseline="0">
                <a:solidFill>
                  <a:srgbClr val="444444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7" name="Shape 97"/>
          <p:cNvSpPr>
            <a:spLocks noGrp="1"/>
          </p:cNvSpPr>
          <p:nvPr>
            <p:ph type="sldNum" idx="12"/>
          </p:nvPr>
        </p:nvSpPr>
        <p:spPr>
          <a:xfrm>
            <a:off x="7620000" y="5687567"/>
            <a:ext cx="7620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r" rtl="0">
              <a:defRPr sz="2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marL="457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2pPr>
            <a:lvl3pPr marL="914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3pPr>
            <a:lvl4pPr marL="1371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4pPr>
            <a:lvl5pPr marL="18288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5pPr>
            <a:lvl6pPr marL="22860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6pPr>
            <a:lvl7pPr marL="27432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7pPr>
            <a:lvl8pPr marL="32004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8pPr>
            <a:lvl9pPr marL="3657600" marR="0" indent="0" algn="l" rtl="0">
              <a:defRPr sz="1800" b="0" i="0" u="none" strike="noStrike" cap="none" baseline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defRPr>
            </a:lvl9pPr>
          </a:lstStyle>
          <a:p>
            <a:endParaRPr/>
          </a:p>
        </p:txBody>
      </p:sp>
      <p:sp>
        <p:nvSpPr>
          <p:cNvPr id="98" name="Shape 98"/>
          <p:cNvSpPr/>
          <p:nvPr/>
        </p:nvSpPr>
        <p:spPr>
          <a:xfrm>
            <a:off x="777239" y="0"/>
            <a:ext cx="7543800" cy="381000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  <p:sp>
        <p:nvSpPr>
          <p:cNvPr id="99" name="Shape 99"/>
          <p:cNvSpPr/>
          <p:nvPr/>
        </p:nvSpPr>
        <p:spPr>
          <a:xfrm>
            <a:off x="777239" y="6172200"/>
            <a:ext cx="7543800" cy="27431"/>
          </a:xfrm>
          <a:prstGeom prst="rect">
            <a:avLst/>
          </a:prstGeom>
          <a:solidFill>
            <a:srgbClr val="AD0101"/>
          </a:solidFill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>
            <a:spLocks noGrp="1"/>
          </p:cNvSpPr>
          <p:nvPr>
            <p:ph type="ctrTitle"/>
          </p:nvPr>
        </p:nvSpPr>
        <p:spPr>
          <a:xfrm>
            <a:off x="762000" y="3200400"/>
            <a:ext cx="7543800" cy="15240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Impact"/>
              <a:buNone/>
            </a:pPr>
            <a:r>
              <a:rPr sz="80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NASA StitcHD</a:t>
            </a:r>
          </a:p>
        </p:txBody>
      </p:sp>
      <p:sp>
        <p:nvSpPr>
          <p:cNvPr id="178" name="Shape 178"/>
          <p:cNvSpPr>
            <a:spLocks noGrp="1"/>
          </p:cNvSpPr>
          <p:nvPr>
            <p:ph type="subTitle" idx="1"/>
          </p:nvPr>
        </p:nvSpPr>
        <p:spPr>
          <a:xfrm>
            <a:off x="762000" y="4724400"/>
            <a:ext cx="6858000" cy="131887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560"/>
              </a:spcBef>
              <a:buClr>
                <a:schemeClr val="accent1"/>
              </a:buClr>
              <a:buSzPct val="25000"/>
              <a:buFont typeface="Times New Roman"/>
              <a:buNone/>
            </a:pPr>
            <a:r>
              <a:rPr sz="2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Heather Young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accent1"/>
              </a:buClr>
              <a:buSzPct val="25000"/>
              <a:buFont typeface="Times New Roman"/>
              <a:buNone/>
            </a:pPr>
            <a:r>
              <a:rPr sz="2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Luke Yeager</a:t>
            </a:r>
          </a:p>
          <a:p>
            <a:pPr marL="0" marR="0" lvl="0" indent="0" algn="l" rtl="0">
              <a:spcBef>
                <a:spcPts val="560"/>
              </a:spcBef>
              <a:buClr>
                <a:schemeClr val="accent1"/>
              </a:buClr>
              <a:buSzPct val="25000"/>
              <a:buFont typeface="Times New Roman"/>
              <a:buNone/>
            </a:pPr>
            <a:r>
              <a:rPr sz="2600" b="0" i="0" u="none" strike="noStrike" cap="none" baseline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Sam Hatfield</a:t>
            </a:r>
          </a:p>
        </p:txBody>
      </p:sp>
      <p:sp>
        <p:nvSpPr>
          <p:cNvPr id="179" name="Shape 179"/>
          <p:cNvSpPr/>
          <p:nvPr/>
        </p:nvSpPr>
        <p:spPr>
          <a:xfrm>
            <a:off x="3195690" y="335887"/>
            <a:ext cx="2430383" cy="243038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Bilinear Interpolation</a:t>
            </a:r>
            <a:endParaRPr lang="en-US" dirty="0"/>
          </a:p>
        </p:txBody>
      </p:sp>
      <p:pic>
        <p:nvPicPr>
          <p:cNvPr id="2050" name="Picture 2" descr="\\filer\lyeager\ms_windows\cpsc_redirected\Desktop\Bilinear_interpolation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747713"/>
            <a:ext cx="3657600" cy="3498850"/>
          </a:xfrm>
          <a:prstGeom prst="rect">
            <a:avLst/>
          </a:prstGeom>
          <a:noFill/>
        </p:spPr>
      </p:pic>
      <p:pic>
        <p:nvPicPr>
          <p:cNvPr id="2051" name="Picture 3" descr="Z:\483\Final\BilinearInterpEqn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705594" y="2570163"/>
            <a:ext cx="3743325" cy="2095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Alpha Blending</a:t>
            </a:r>
            <a:endParaRPr lang="en-US" dirty="0"/>
          </a:p>
        </p:txBody>
      </p:sp>
      <p:pic>
        <p:nvPicPr>
          <p:cNvPr id="1026" name="Picture 2" descr="C:\OpenCV\trunk\StitcHD\Pictures\2012-May-02\015918 Overlay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1986707"/>
            <a:ext cx="3352800" cy="2095500"/>
          </a:xfrm>
          <a:prstGeom prst="rect">
            <a:avLst/>
          </a:prstGeom>
          <a:noFill/>
        </p:spPr>
      </p:pic>
      <p:pic>
        <p:nvPicPr>
          <p:cNvPr id="1027" name="Picture 3" descr="C:\OpenCV\trunk\StitcHD\Pictures\2012-May-02\015933 Averag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29200" y="1986707"/>
            <a:ext cx="3294380" cy="20589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OpenCV\trunk\StitcHD\Pictures\2012-May-02\015947 Linear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62000" y="437914"/>
            <a:ext cx="3916097" cy="2447560"/>
          </a:xfrm>
          <a:prstGeom prst="rect">
            <a:avLst/>
          </a:prstGeom>
          <a:noFill/>
        </p:spPr>
      </p:pic>
      <p:pic>
        <p:nvPicPr>
          <p:cNvPr id="2051" name="Picture 3" descr="C:\Users\lyeager\Downloads\Linear-Sam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19814" y="2885474"/>
            <a:ext cx="5974549" cy="325249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OpenCV\trunk\StitcHD\Pictures\2012-May-02\020014 Weak Exp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45327" y="682594"/>
            <a:ext cx="4114800" cy="2571751"/>
          </a:xfrm>
          <a:prstGeom prst="rect">
            <a:avLst/>
          </a:prstGeom>
          <a:noFill/>
        </p:spPr>
      </p:pic>
      <p:pic>
        <p:nvPicPr>
          <p:cNvPr id="3075" name="Picture 3" descr="C:\Users\lyeager\Downloads\Exp1-Same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45327" y="3611772"/>
            <a:ext cx="4114800" cy="2240062"/>
          </a:xfrm>
          <a:prstGeom prst="rect">
            <a:avLst/>
          </a:prstGeom>
          <a:noFill/>
        </p:spPr>
      </p:pic>
      <p:pic>
        <p:nvPicPr>
          <p:cNvPr id="3076" name="Picture 4" descr="C:\OpenCV\trunk\StitcHD\Pictures\2012-May-02\020040 Standard Exp.p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828478" y="682594"/>
            <a:ext cx="4114802" cy="2571751"/>
          </a:xfrm>
          <a:prstGeom prst="rect">
            <a:avLst/>
          </a:prstGeom>
          <a:noFill/>
        </p:spPr>
      </p:pic>
      <p:pic>
        <p:nvPicPr>
          <p:cNvPr id="3077" name="Picture 5" descr="C:\Users\lyeager\Downloads\Exp2-Same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828478" y="3611772"/>
            <a:ext cx="4114802" cy="2240064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418" name="Picture 2" descr="C:\OpenCV\trunk\StitcHD\Pictures\2012-May-02\084031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50" y="390294"/>
            <a:ext cx="4817325" cy="3010828"/>
          </a:xfrm>
          <a:prstGeom prst="rect">
            <a:avLst/>
          </a:prstGeom>
          <a:noFill/>
        </p:spPr>
      </p:pic>
      <p:pic>
        <p:nvPicPr>
          <p:cNvPr id="60419" name="Picture 3" descr="C:\OpenCV\trunk\StitcHD\Pictures\2012-May-02\084036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24418" y="3166947"/>
            <a:ext cx="4572003" cy="2857502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>
            <a:spLocks noGrp="1"/>
          </p:cNvSpPr>
          <p:nvPr>
            <p:ph type="title"/>
          </p:nvPr>
        </p:nvSpPr>
        <p:spPr>
          <a:xfrm>
            <a:off x="762000" y="5156567"/>
            <a:ext cx="6781800" cy="1015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dirty="0" smtClean="0"/>
              <a:t>GUI</a:t>
            </a:r>
            <a:endParaRPr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9362" y="2242566"/>
            <a:ext cx="4076700" cy="1485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77126" y="502537"/>
            <a:ext cx="4432637" cy="5559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Z:\483\Final\Detailed Sequence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0518" y="533400"/>
            <a:ext cx="6184990" cy="5561401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>
            <a:spLocks noGrp="1"/>
          </p:cNvSpPr>
          <p:nvPr>
            <p:ph type="title"/>
          </p:nvPr>
        </p:nvSpPr>
        <p:spPr>
          <a:xfrm>
            <a:off x="762000" y="5248910"/>
            <a:ext cx="6781800" cy="923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Impact"/>
              <a:buNone/>
            </a:pPr>
            <a:r>
              <a:rPr lang="en-US" dirty="0" smtClean="0"/>
              <a:t>Design Alternatives</a:t>
            </a:r>
            <a:endParaRPr sz="5400" b="0" i="0" u="none" strike="noStrike" cap="none" baseline="0" dirty="0">
              <a:solidFill>
                <a:srgbClr val="262626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Camera Interface: DirectShow vs. </a:t>
            </a:r>
            <a:r>
              <a:rPr lang="en-US" dirty="0" err="1" smtClean="0"/>
              <a:t>OpenCV</a:t>
            </a:r>
            <a:endParaRPr lang="en-US" dirty="0" smtClean="0"/>
          </a:p>
          <a:p>
            <a:r>
              <a:rPr lang="en-US" dirty="0" smtClean="0"/>
              <a:t>GPU Usage: Stitching vs. </a:t>
            </a:r>
            <a:r>
              <a:rPr lang="en-US" dirty="0" err="1" smtClean="0"/>
              <a:t>Homography</a:t>
            </a:r>
            <a:endParaRPr lang="en-US" dirty="0" smtClean="0"/>
          </a:p>
          <a:p>
            <a:r>
              <a:rPr lang="en-US" dirty="0" smtClean="0"/>
              <a:t>Parameters: Provide many control options</a:t>
            </a:r>
          </a:p>
          <a:p>
            <a:r>
              <a:rPr lang="en-US" dirty="0" smtClean="0"/>
              <a:t>GUI: </a:t>
            </a:r>
            <a:r>
              <a:rPr lang="en-US" dirty="0" err="1" smtClean="0"/>
              <a:t>wxWidgets</a:t>
            </a:r>
            <a:r>
              <a:rPr lang="en-US" dirty="0" smtClean="0"/>
              <a:t> vs. OpenCV Qt vs. Full Qt</a:t>
            </a:r>
          </a:p>
          <a:p>
            <a:pPr>
              <a:buNone/>
            </a:pP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762000" y="5156567"/>
            <a:ext cx="6781800" cy="101563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lang="en-US" dirty="0" smtClean="0"/>
              <a:t>Testing</a:t>
            </a:r>
            <a:endParaRPr dirty="0"/>
          </a:p>
        </p:txBody>
      </p:sp>
      <p:pic>
        <p:nvPicPr>
          <p:cNvPr id="61442" name="Picture 2" descr="E:\DCIM\135___05\IMG_2185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51879" y="662626"/>
            <a:ext cx="5991921" cy="4493941"/>
          </a:xfrm>
          <a:prstGeom prst="rect">
            <a:avLst/>
          </a:prstGeom>
          <a:noFill/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hape 263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 dirty="0"/>
              <a:t>Demo Video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One moment please…</a:t>
            </a:r>
            <a:endParaRPr lang="en-US" dirty="0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Impact"/>
              <a:buNone/>
            </a:pPr>
            <a:r>
              <a:rPr sz="5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</a:p>
        </p:txBody>
      </p:sp>
      <p:sp>
        <p:nvSpPr>
          <p:cNvPr id="185" name="Shape 185"/>
          <p:cNvSpPr>
            <a:spLocks noGrp="1"/>
          </p:cNvSpPr>
          <p:nvPr>
            <p:ph type="body" idx="1"/>
          </p:nvPr>
        </p:nvSpPr>
        <p:spPr>
          <a:xfrm>
            <a:off x="762000" y="1161852"/>
            <a:ext cx="7543800" cy="293409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spAutoFit/>
          </a:bodyPr>
          <a:lstStyle/>
          <a:p>
            <a:pPr marL="274320" marR="0" lvl="0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Arial"/>
              <a:buChar char="•"/>
            </a:pPr>
            <a:r>
              <a:rPr dirty="0"/>
              <a:t>Need: Replace spacecraft windows with alternate system</a:t>
            </a:r>
          </a:p>
          <a:p>
            <a:endParaRPr dirty="0"/>
          </a:p>
          <a:p>
            <a:pPr marL="274320" marR="0" lvl="0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Arial"/>
              <a:buChar char="•"/>
            </a:pPr>
            <a:r>
              <a:rPr dirty="0"/>
              <a:t>Proposed solution: </a:t>
            </a:r>
            <a:r>
              <a:rPr dirty="0" smtClean="0"/>
              <a:t>"</a:t>
            </a:r>
            <a:r>
              <a:rPr lang="en-US" dirty="0" smtClean="0"/>
              <a:t>v</a:t>
            </a:r>
            <a:r>
              <a:rPr dirty="0" smtClean="0"/>
              <a:t>irtual </a:t>
            </a:r>
            <a:r>
              <a:rPr dirty="0"/>
              <a:t>window" with externally mounted cameras</a:t>
            </a:r>
          </a:p>
          <a:p>
            <a:endParaRPr dirty="0"/>
          </a:p>
          <a:p>
            <a:pPr marL="274320" marR="0" lvl="0" indent="-27432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ct val="100694"/>
              <a:buFont typeface="Arial"/>
              <a:buChar char="•"/>
            </a:pPr>
            <a:r>
              <a:rPr dirty="0" err="1"/>
              <a:t>StitcHD</a:t>
            </a:r>
            <a:r>
              <a:rPr dirty="0"/>
              <a:t> assignment: </a:t>
            </a:r>
            <a:r>
              <a:rPr lang="en-US" dirty="0" smtClean="0"/>
              <a:t>Create </a:t>
            </a:r>
            <a:r>
              <a:rPr dirty="0" smtClean="0"/>
              <a:t>a </a:t>
            </a:r>
            <a:r>
              <a:rPr dirty="0"/>
              <a:t>single, panoramic video </a:t>
            </a:r>
            <a:r>
              <a:rPr dirty="0" smtClean="0"/>
              <a:t>display</a:t>
            </a:r>
            <a:r>
              <a:rPr lang="en-US" dirty="0" smtClean="0"/>
              <a:t> from multiple camera feeds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Impact"/>
              <a:buNone/>
            </a:pPr>
            <a:r>
              <a:rPr/>
              <a:t>Questions?</a:t>
            </a:r>
          </a:p>
        </p:txBody>
      </p:sp>
      <p:sp>
        <p:nvSpPr>
          <p:cNvPr id="4" name="Shape 220"/>
          <p:cNvSpPr/>
          <p:nvPr/>
        </p:nvSpPr>
        <p:spPr>
          <a:xfrm>
            <a:off x="381000" y="2277427"/>
            <a:ext cx="8382000" cy="21109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>
            <a:spLocks noGrp="1"/>
          </p:cNvSpPr>
          <p:nvPr>
            <p:ph type="title"/>
          </p:nvPr>
        </p:nvSpPr>
        <p:spPr>
          <a:xfrm>
            <a:off x="762000" y="5248910"/>
            <a:ext cx="7032299" cy="923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Impact"/>
              <a:buNone/>
            </a:pPr>
            <a:r>
              <a:rPr lang="en-US" dirty="0" smtClean="0"/>
              <a:t>Results</a:t>
            </a:r>
            <a:endParaRPr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36830" y="541725"/>
            <a:ext cx="6446721" cy="47910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Impact"/>
              <a:buNone/>
            </a:pPr>
            <a:r>
              <a:rPr sz="5400" b="0" i="0" u="none" strike="noStrike" cap="none" baseline="0">
                <a:solidFill>
                  <a:srgbClr val="262626"/>
                </a:solidFill>
                <a:latin typeface="Impact"/>
                <a:ea typeface="Impact"/>
                <a:cs typeface="Impact"/>
                <a:sym typeface="Impact"/>
              </a:rPr>
              <a:t>Introduction</a:t>
            </a:r>
          </a:p>
        </p:txBody>
      </p:sp>
      <p:sp>
        <p:nvSpPr>
          <p:cNvPr id="191" name="Shape 191"/>
          <p:cNvSpPr>
            <a:spLocks noGrp="1"/>
          </p:cNvSpPr>
          <p:nvPr>
            <p:ph type="body" idx="1"/>
          </p:nvPr>
        </p:nvSpPr>
        <p:spPr>
          <a:xfrm>
            <a:off x="762000" y="1784597"/>
            <a:ext cx="7543800" cy="225698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marL="274320" marR="0" lvl="0" indent="-274320" algn="l" rtl="0">
              <a:spcBef>
                <a:spcPts val="480"/>
              </a:spcBef>
              <a:buClr>
                <a:schemeClr val="accent1"/>
              </a:buClr>
              <a:buSzPct val="109848"/>
              <a:buFont typeface="Arial"/>
              <a:buChar char="•"/>
            </a:pPr>
            <a:r>
              <a:rPr lang="en-US" b="0" i="0" u="none" strike="noStrike" cap="none" baseline="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Objectives</a:t>
            </a:r>
            <a:r>
              <a:rPr b="0" i="0" u="none" strike="noStrike" cap="none" baseline="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:</a:t>
            </a:r>
            <a:endParaRPr b="0" i="0" u="none" strike="noStrike" cap="none" baseline="0" dirty="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594360" marR="0" lvl="1" indent="-276860" algn="l" rtl="0">
              <a:spcBef>
                <a:spcPts val="440"/>
              </a:spcBef>
              <a:buClr>
                <a:schemeClr val="accent1"/>
              </a:buClr>
              <a:buSzPct val="103174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Handl</a:t>
            </a:r>
            <a:r>
              <a:rPr lang="en-US" sz="2000" dirty="0" smtClean="0"/>
              <a:t>e four input camera streams simultaneously</a:t>
            </a:r>
          </a:p>
          <a:p>
            <a:pPr marL="594360" marR="0" lvl="1" indent="-276860" algn="l" rtl="0">
              <a:spcBef>
                <a:spcPts val="440"/>
              </a:spcBef>
              <a:buClr>
                <a:schemeClr val="accent1"/>
              </a:buClr>
              <a:buSzPct val="103174"/>
              <a:buFont typeface="Arial"/>
              <a:buChar char="•"/>
            </a:pPr>
            <a:r>
              <a:rPr lang="en-US" sz="2000" dirty="0" smtClean="0"/>
              <a:t>Output panoramic stream in real-time</a:t>
            </a:r>
            <a:endParaRPr sz="2000" dirty="0"/>
          </a:p>
          <a:p>
            <a:pPr marL="594360" marR="0" lvl="1" indent="-276860" algn="l" rtl="0">
              <a:spcBef>
                <a:spcPts val="440"/>
              </a:spcBef>
              <a:buClr>
                <a:schemeClr val="accent1"/>
              </a:buClr>
              <a:buSzPct val="103174"/>
              <a:buFont typeface="Arial"/>
              <a:buChar char="•"/>
            </a:pPr>
            <a:r>
              <a:rPr lang="en-US" sz="2000" b="0" i="0" u="none" strike="noStrike" cap="none" baseline="0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Support</a:t>
            </a:r>
            <a:r>
              <a:rPr lang="en-US" sz="2000" b="0" i="0" u="none" strike="noStrike" cap="none" dirty="0" smtClean="0">
                <a:solidFill>
                  <a:schemeClr val="dk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high-definition camera resolutions and speeds</a:t>
            </a:r>
            <a:endParaRPr sz="2000" dirty="0"/>
          </a:p>
          <a:p>
            <a:pPr marL="594360" marR="0" lvl="1" indent="-276860" algn="l" rtl="0">
              <a:spcBef>
                <a:spcPts val="440"/>
              </a:spcBef>
              <a:buClr>
                <a:schemeClr val="accent1"/>
              </a:buClr>
              <a:buSzPct val="90277"/>
              <a:buFont typeface="Arial"/>
              <a:buChar char="•"/>
            </a:pPr>
            <a:r>
              <a:rPr lang="en-US" sz="2000" dirty="0" smtClean="0"/>
              <a:t>Make edges between streams as seamless as possible</a:t>
            </a:r>
          </a:p>
          <a:p>
            <a:pPr marL="594360" marR="0" lvl="1" indent="-276860" algn="l" rtl="0">
              <a:spcBef>
                <a:spcPts val="440"/>
              </a:spcBef>
              <a:buClr>
                <a:schemeClr val="accent1"/>
              </a:buClr>
              <a:buSzPct val="90277"/>
              <a:buFont typeface="Arial"/>
              <a:buChar char="•"/>
            </a:pPr>
            <a:r>
              <a:rPr lang="en-US" sz="2000" dirty="0" smtClean="0"/>
              <a:t>Allow scene and camera movement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>
            <a:spAutoFit/>
          </a:bodyPr>
          <a:lstStyle/>
          <a:p>
            <a:pPr>
              <a:buNone/>
            </a:pPr>
            <a:r>
              <a:rPr/>
              <a:t>Design Overview</a:t>
            </a:r>
          </a:p>
        </p:txBody>
      </p:sp>
      <p:sp>
        <p:nvSpPr>
          <p:cNvPr id="219" name="Shape 219"/>
          <p:cNvSpPr>
            <a:spLocks noGrp="1"/>
          </p:cNvSpPr>
          <p:nvPr>
            <p:ph type="body" idx="1"/>
          </p:nvPr>
        </p:nvSpPr>
        <p:spPr>
          <a:xfrm>
            <a:off x="762000" y="685800"/>
            <a:ext cx="7543800" cy="3886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spAutoFit/>
          </a:bodyPr>
          <a:lstStyle/>
          <a:p>
            <a:endParaRPr/>
          </a:p>
        </p:txBody>
      </p:sp>
      <p:sp>
        <p:nvSpPr>
          <p:cNvPr id="220" name="Shape 220"/>
          <p:cNvSpPr/>
          <p:nvPr/>
        </p:nvSpPr>
        <p:spPr>
          <a:xfrm>
            <a:off x="381000" y="2277427"/>
            <a:ext cx="8382000" cy="2110904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xfrm>
            <a:off x="762000" y="5248910"/>
            <a:ext cx="6781800" cy="92328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Impact"/>
              <a:buNone/>
            </a:pPr>
            <a:r>
              <a:rPr lang="en-US" dirty="0" smtClean="0"/>
              <a:t>Video Capture</a:t>
            </a:r>
            <a:endParaRPr dirty="0"/>
          </a:p>
        </p:txBody>
      </p:sp>
      <p:sp>
        <p:nvSpPr>
          <p:cNvPr id="4" name="Shape 191"/>
          <p:cNvSpPr>
            <a:spLocks noGrp="1"/>
          </p:cNvSpPr>
          <p:nvPr>
            <p:ph type="body" idx="1"/>
          </p:nvPr>
        </p:nvSpPr>
        <p:spPr>
          <a:xfrm>
            <a:off x="3583258" y="1178922"/>
            <a:ext cx="4858215" cy="3662501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marL="274320" marR="0" lvl="0" indent="-274320" algn="l" rtl="0">
              <a:spcBef>
                <a:spcPts val="480"/>
              </a:spcBef>
              <a:buClr>
                <a:schemeClr val="accent1"/>
              </a:buClr>
              <a:buSzPct val="109848"/>
              <a:buFont typeface="Arial"/>
              <a:buChar char="•"/>
            </a:pPr>
            <a:r>
              <a:rPr lang="en-US" dirty="0" smtClean="0"/>
              <a:t>Input: Four Logitech Orbit AF HD Webcams</a:t>
            </a:r>
          </a:p>
          <a:p>
            <a:pPr marL="274320" marR="0" lvl="0" indent="-274320" algn="l" rtl="0">
              <a:spcBef>
                <a:spcPts val="480"/>
              </a:spcBef>
              <a:buClr>
                <a:schemeClr val="accent1"/>
              </a:buClr>
              <a:buSzPct val="109848"/>
              <a:buFont typeface="Arial"/>
              <a:buChar char="•"/>
            </a:pPr>
            <a:r>
              <a:rPr lang="en-US" dirty="0" smtClean="0"/>
              <a:t>Capture thread for each input</a:t>
            </a:r>
          </a:p>
          <a:p>
            <a:pPr marL="274320" marR="0" lvl="0" indent="-274320" algn="l" rtl="0">
              <a:spcBef>
                <a:spcPts val="480"/>
              </a:spcBef>
              <a:buClr>
                <a:schemeClr val="accent1"/>
              </a:buClr>
              <a:buSzPct val="109848"/>
              <a:buFont typeface="Arial"/>
              <a:buChar char="•"/>
            </a:pPr>
            <a:r>
              <a:rPr lang="en-US" dirty="0" smtClean="0"/>
              <a:t>Specialized hardware to combat bandwidth bottleneck</a:t>
            </a:r>
          </a:p>
          <a:p>
            <a:pPr marL="274320" marR="0" lvl="0" indent="-274320" algn="l" rtl="0">
              <a:spcBef>
                <a:spcPts val="480"/>
              </a:spcBef>
              <a:buClr>
                <a:schemeClr val="accent1"/>
              </a:buClr>
              <a:buSzPct val="109848"/>
              <a:buFont typeface="Arial"/>
              <a:buChar char="•"/>
            </a:pPr>
            <a:r>
              <a:rPr lang="en-US" dirty="0" smtClean="0"/>
              <a:t>Allow interactive pan/tilt adjustment in </a:t>
            </a:r>
            <a:r>
              <a:rPr lang="en-US" dirty="0" smtClean="0"/>
              <a:t>GUI</a:t>
            </a:r>
            <a:endParaRPr lang="en-US" dirty="0"/>
          </a:p>
          <a:p>
            <a:pPr marL="274320" marR="0" lvl="0" indent="-274320" algn="l" rtl="0">
              <a:spcBef>
                <a:spcPts val="480"/>
              </a:spcBef>
              <a:buClr>
                <a:schemeClr val="accent1"/>
              </a:buClr>
              <a:buSzPct val="109848"/>
              <a:buFont typeface="Arial"/>
              <a:buChar char="•"/>
            </a:pPr>
            <a:r>
              <a:rPr lang="en-US" dirty="0" smtClean="0"/>
              <a:t>Future work: color correction between cameras?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62000" y="1270405"/>
            <a:ext cx="2598234" cy="3464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/>
          </p:cNvSpPr>
          <p:nvPr>
            <p:ph type="title"/>
          </p:nvPr>
        </p:nvSpPr>
        <p:spPr>
          <a:xfrm>
            <a:off x="762000" y="5156567"/>
            <a:ext cx="6964680" cy="1015632"/>
          </a:xfrm>
          <a:prstGeom prst="rect">
            <a:avLst/>
          </a:prstGeom>
          <a:noFill/>
          <a:ln>
            <a:noFill/>
          </a:ln>
        </p:spPr>
        <p:txBody>
          <a:bodyPr wrap="square" lIns="91425" tIns="91425" rIns="91425" bIns="91425" anchor="b" anchorCtr="0">
            <a:spAutoFit/>
          </a:bodyPr>
          <a:lstStyle/>
          <a:p>
            <a:pPr lvl="0" rtl="0">
              <a:buNone/>
            </a:pPr>
            <a:r>
              <a:rPr lang="en-US" dirty="0" smtClean="0"/>
              <a:t>Perspective Calculation</a:t>
            </a:r>
            <a:endParaRPr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20751" y="1168623"/>
            <a:ext cx="7983826" cy="2494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Shape 191"/>
          <p:cNvSpPr>
            <a:spLocks noGrp="1"/>
          </p:cNvSpPr>
          <p:nvPr>
            <p:ph type="body" idx="1"/>
          </p:nvPr>
        </p:nvSpPr>
        <p:spPr>
          <a:xfrm>
            <a:off x="762000" y="3828039"/>
            <a:ext cx="7543800" cy="1328528"/>
          </a:xfrm>
          <a:prstGeom prst="rect">
            <a:avLst/>
          </a:prstGeom>
          <a:noFill/>
          <a:ln>
            <a:noFill/>
          </a:ln>
        </p:spPr>
        <p:txBody>
          <a:bodyPr wrap="square" lIns="91425" tIns="45700" rIns="91425" bIns="45700" anchor="ctr" anchorCtr="0">
            <a:spAutoFit/>
          </a:bodyPr>
          <a:lstStyle/>
          <a:p>
            <a:pPr marL="274320" marR="0" lvl="0" indent="-274320" algn="l" rtl="0">
              <a:spcBef>
                <a:spcPts val="480"/>
              </a:spcBef>
              <a:buClr>
                <a:schemeClr val="accent1"/>
              </a:buClr>
              <a:buSzPct val="109848"/>
              <a:buFont typeface="Arial"/>
              <a:buChar char="•"/>
            </a:pPr>
            <a:r>
              <a:rPr lang="en-US" dirty="0" smtClean="0"/>
              <a:t>Calculate </a:t>
            </a:r>
            <a:r>
              <a:rPr lang="en-US" dirty="0" err="1" smtClean="0"/>
              <a:t>keypoints</a:t>
            </a:r>
            <a:endParaRPr lang="en-US" dirty="0" smtClean="0"/>
          </a:p>
          <a:p>
            <a:pPr marL="274320" marR="0" lvl="0" indent="-274320" algn="l" rtl="0">
              <a:spcBef>
                <a:spcPts val="480"/>
              </a:spcBef>
              <a:buClr>
                <a:schemeClr val="accent1"/>
              </a:buClr>
              <a:buSzPct val="109848"/>
              <a:buFont typeface="Arial"/>
              <a:buChar char="•"/>
            </a:pPr>
            <a:r>
              <a:rPr lang="en-US" dirty="0" smtClean="0"/>
              <a:t>Match </a:t>
            </a:r>
            <a:r>
              <a:rPr lang="en-US" dirty="0" err="1" smtClean="0"/>
              <a:t>keypoints</a:t>
            </a:r>
            <a:endParaRPr lang="en-US" dirty="0" smtClean="0"/>
          </a:p>
          <a:p>
            <a:pPr marL="274320" marR="0" lvl="0" indent="-274320" algn="l" rtl="0">
              <a:spcBef>
                <a:spcPts val="480"/>
              </a:spcBef>
              <a:buClr>
                <a:schemeClr val="accent1"/>
              </a:buClr>
              <a:buSzPct val="109848"/>
              <a:buFont typeface="Arial"/>
              <a:buChar char="•"/>
            </a:pPr>
            <a:r>
              <a:rPr lang="en-US" dirty="0" smtClean="0"/>
              <a:t>Calculate </a:t>
            </a:r>
            <a:r>
              <a:rPr lang="en-US" dirty="0" err="1" smtClean="0"/>
              <a:t>homography</a:t>
            </a:r>
            <a:r>
              <a:rPr lang="en-US" dirty="0" smtClean="0"/>
              <a:t> matrix</a:t>
            </a:r>
            <a:endParaRPr dirty="0"/>
          </a:p>
        </p:txBody>
      </p:sp>
      <p:sp>
        <p:nvSpPr>
          <p:cNvPr id="2150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21508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Homographies</a:t>
            </a:r>
            <a:endParaRPr lang="en-US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8369" name="Picture 1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9347" y="1890277"/>
            <a:ext cx="3484756" cy="557561"/>
          </a:xfrm>
          <a:prstGeom prst="rect">
            <a:avLst/>
          </a:prstGeom>
          <a:noFill/>
        </p:spPr>
      </p:pic>
      <p:sp>
        <p:nvSpPr>
          <p:cNvPr id="58372" name="Rectangle 4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669347" y="2948841"/>
            <a:ext cx="3484756" cy="557561"/>
          </a:xfrm>
          <a:prstGeom prst="rect">
            <a:avLst/>
          </a:prstGeom>
          <a:noFill/>
        </p:spPr>
      </p:pic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>
          <a:xfrm>
            <a:off x="762000" y="2333394"/>
            <a:ext cx="7543800" cy="3886200"/>
          </a:xfrm>
        </p:spPr>
        <p:txBody>
          <a:bodyPr/>
          <a:lstStyle/>
          <a:p>
            <a:r>
              <a:rPr lang="en-US" dirty="0" smtClean="0"/>
              <a:t>Matrix used to specify transformation of one frame onto the plane of another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Homog</a:t>
            </a:r>
            <a:r>
              <a:rPr lang="en-US" dirty="0" smtClean="0"/>
              <a:t>. Parameters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Important parameters in the </a:t>
            </a:r>
            <a:r>
              <a:rPr lang="en-US" dirty="0" err="1" smtClean="0"/>
              <a:t>homography</a:t>
            </a:r>
            <a:r>
              <a:rPr lang="en-US" dirty="0" smtClean="0"/>
              <a:t> module:</a:t>
            </a:r>
          </a:p>
          <a:p>
            <a:pPr lvl="1"/>
            <a:r>
              <a:rPr lang="en-US" dirty="0" smtClean="0"/>
              <a:t>Frame Overlap: sets the region of interest in each frame</a:t>
            </a:r>
          </a:p>
          <a:p>
            <a:pPr lvl="1"/>
            <a:r>
              <a:rPr lang="en-US" dirty="0" smtClean="0"/>
              <a:t>Hessian Threshold: determines what is considered a “</a:t>
            </a:r>
            <a:r>
              <a:rPr lang="en-US" dirty="0" err="1" smtClean="0"/>
              <a:t>keypoint</a:t>
            </a:r>
            <a:r>
              <a:rPr lang="en-US" dirty="0" smtClean="0"/>
              <a:t>”</a:t>
            </a:r>
          </a:p>
          <a:p>
            <a:pPr lvl="1"/>
            <a:r>
              <a:rPr lang="en-US" dirty="0" smtClean="0"/>
              <a:t>FLANN Search Type: choose between brute-force, </a:t>
            </a:r>
            <a:r>
              <a:rPr lang="en-US" dirty="0" err="1" smtClean="0"/>
              <a:t>kd</a:t>
            </a:r>
            <a:r>
              <a:rPr lang="en-US" dirty="0" smtClean="0"/>
              <a:t>-tree, or auto-optimized </a:t>
            </a:r>
            <a:r>
              <a:rPr lang="en-US" dirty="0" err="1" smtClean="0"/>
              <a:t>keypoint</a:t>
            </a:r>
            <a:r>
              <a:rPr lang="en-US" dirty="0" smtClean="0"/>
              <a:t> matching</a:t>
            </a:r>
          </a:p>
          <a:p>
            <a:pPr lvl="1"/>
            <a:r>
              <a:rPr lang="en-US" dirty="0" smtClean="0"/>
              <a:t>RANSAC Threshold: sets the limit of error to consider in </a:t>
            </a:r>
            <a:r>
              <a:rPr lang="en-US" dirty="0" err="1" smtClean="0"/>
              <a:t>keypoint</a:t>
            </a:r>
            <a:r>
              <a:rPr lang="en-US" dirty="0" smtClean="0"/>
              <a:t> matches</a:t>
            </a:r>
          </a:p>
          <a:p>
            <a:pPr lvl="1"/>
            <a:r>
              <a:rPr lang="en-US" dirty="0" smtClean="0"/>
              <a:t>Time Average Ratio: sets the weight of a newly calculated </a:t>
            </a:r>
            <a:r>
              <a:rPr lang="en-US" dirty="0" err="1" smtClean="0"/>
              <a:t>homography</a:t>
            </a:r>
            <a:r>
              <a:rPr lang="en-US" dirty="0" smtClean="0"/>
              <a:t> in relation to the previous </a:t>
            </a:r>
            <a:r>
              <a:rPr lang="en-US" dirty="0" err="1" smtClean="0"/>
              <a:t>homography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4995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>
            <a:spLocks noGrp="1"/>
          </p:cNvSpPr>
          <p:nvPr>
            <p:ph type="title"/>
          </p:nvPr>
        </p:nvSpPr>
        <p:spPr>
          <a:xfrm>
            <a:off x="762000" y="4572000"/>
            <a:ext cx="6781800" cy="16001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b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262626"/>
              </a:buClr>
              <a:buSzPct val="25000"/>
              <a:buFont typeface="Impact"/>
              <a:buNone/>
            </a:pPr>
            <a:r>
              <a:rPr/>
              <a:t>Stitching Algorithms</a:t>
            </a:r>
          </a:p>
        </p:txBody>
      </p:sp>
      <p:sp>
        <p:nvSpPr>
          <p:cNvPr id="5" name="Text Placeholder 6"/>
          <p:cNvSpPr>
            <a:spLocks noGrp="1"/>
          </p:cNvSpPr>
          <p:nvPr>
            <p:ph type="body" idx="1"/>
          </p:nvPr>
        </p:nvSpPr>
        <p:spPr>
          <a:xfrm>
            <a:off x="762000" y="1279602"/>
            <a:ext cx="7543800" cy="3886200"/>
          </a:xfrm>
        </p:spPr>
        <p:txBody>
          <a:bodyPr/>
          <a:lstStyle/>
          <a:p>
            <a:r>
              <a:rPr lang="en-US" dirty="0" smtClean="0"/>
              <a:t>Stitching implemented on the GPU using a custom CUDA kernel</a:t>
            </a:r>
          </a:p>
          <a:p>
            <a:pPr lvl="1"/>
            <a:r>
              <a:rPr lang="en-US" dirty="0" smtClean="0"/>
              <a:t>Works for arbitrarily many cameras</a:t>
            </a:r>
          </a:p>
          <a:p>
            <a:r>
              <a:rPr lang="en-US" dirty="0" smtClean="0"/>
              <a:t>Using bilinear interpolation</a:t>
            </a:r>
            <a:endParaRPr lang="en-US" dirty="0"/>
          </a:p>
          <a:p>
            <a:r>
              <a:rPr lang="en-US" dirty="0" smtClean="0"/>
              <a:t>Using various types of alpha blending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>
  <a:themeElements>
    <a:clrScheme name="NewsPrint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NewsPrint">
      <a:dk1>
        <a:srgbClr val="000000"/>
      </a:dk1>
      <a:lt1>
        <a:srgbClr val="FFFFFF"/>
      </a:lt1>
      <a:dk2>
        <a:srgbClr val="303030"/>
      </a:dk2>
      <a:lt2>
        <a:srgbClr val="DEDEE0"/>
      </a:lt2>
      <a:accent1>
        <a:srgbClr val="AD0101"/>
      </a:accent1>
      <a:accent2>
        <a:srgbClr val="726056"/>
      </a:accent2>
      <a:accent3>
        <a:srgbClr val="AC956E"/>
      </a:accent3>
      <a:accent4>
        <a:srgbClr val="808DA9"/>
      </a:accent4>
      <a:accent5>
        <a:srgbClr val="424E5B"/>
      </a:accent5>
      <a:accent6>
        <a:srgbClr val="730E00"/>
      </a:accent6>
      <a:hlink>
        <a:srgbClr val="D26900"/>
      </a:hlink>
      <a:folHlink>
        <a:srgbClr val="D8924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353</TotalTime>
  <Words>318</Words>
  <Application>Microsoft Macintosh PowerPoint</Application>
  <PresentationFormat>On-screen Show (4:3)</PresentationFormat>
  <Paragraphs>68</Paragraphs>
  <Slides>21</Slides>
  <Notes>13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21</vt:i4>
      </vt:variant>
    </vt:vector>
  </HeadingPairs>
  <TitlesOfParts>
    <vt:vector size="23" baseType="lpstr">
      <vt:lpstr/>
      <vt:lpstr/>
      <vt:lpstr>NASA StitcHD</vt:lpstr>
      <vt:lpstr>Introduction</vt:lpstr>
      <vt:lpstr>Introduction</vt:lpstr>
      <vt:lpstr>Design Overview</vt:lpstr>
      <vt:lpstr>Video Capture</vt:lpstr>
      <vt:lpstr>Perspective Calculation</vt:lpstr>
      <vt:lpstr>Homographies</vt:lpstr>
      <vt:lpstr>Homog. Parameters</vt:lpstr>
      <vt:lpstr>Stitching Algorithms</vt:lpstr>
      <vt:lpstr>Bilinear Interpolation</vt:lpstr>
      <vt:lpstr>Image Alpha Blending</vt:lpstr>
      <vt:lpstr>PowerPoint Presentation</vt:lpstr>
      <vt:lpstr>PowerPoint Presentation</vt:lpstr>
      <vt:lpstr>PowerPoint Presentation</vt:lpstr>
      <vt:lpstr>GUI</vt:lpstr>
      <vt:lpstr>PowerPoint Presentation</vt:lpstr>
      <vt:lpstr>Design Alternatives</vt:lpstr>
      <vt:lpstr>Testing</vt:lpstr>
      <vt:lpstr>Demo Video</vt:lpstr>
      <vt:lpstr>Questions?</vt:lpstr>
      <vt:lpstr>Results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NASA StitcHD</dc:title>
  <dc:creator>Samuel Kent Hatfield</dc:creator>
  <cp:lastModifiedBy>Sam Hatfield</cp:lastModifiedBy>
  <cp:revision>39</cp:revision>
  <dcterms:modified xsi:type="dcterms:W3CDTF">2012-05-03T17:31:20Z</dcterms:modified>
</cp:coreProperties>
</file>